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208000" cy="9906000"/>
  <p:notesSz cx="9939338" cy="6807200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694" y="1044"/>
      </p:cViewPr>
      <p:guideLst>
        <p:guide orient="horz" pos="3120"/>
        <p:guide pos="4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A2F4E8A9-610C-496E-A6B7-8BE0018953B1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A6F0581-DA31-4D3D-9B14-9CFFE256D9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26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44F5A41F-5BAD-4B7E-964B-C2F8A19CAF3C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49313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5096" y="3276332"/>
            <a:ext cx="7951469" cy="2680240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5C23DB8A-E86D-4522-ACC9-6B70BEEDF1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15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54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72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86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81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47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3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16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73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69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9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0759" rtl="0" eaLnBrk="1" latinLnBrk="1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1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6133"/>
            <a:ext cx="13208000" cy="743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여동협</cp:lastModifiedBy>
  <cp:revision>129</cp:revision>
  <cp:lastPrinted>2022-02-04T08:12:07Z</cp:lastPrinted>
  <dcterms:created xsi:type="dcterms:W3CDTF">2018-12-27T01:46:23Z</dcterms:created>
  <dcterms:modified xsi:type="dcterms:W3CDTF">2023-10-23T04:06:40Z</dcterms:modified>
</cp:coreProperties>
</file>