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3208000" cy="9906000"/>
  <p:notesSz cx="9939338" cy="6807200"/>
  <p:defaultTextStyle>
    <a:defPPr>
      <a:defRPr lang="ko-KR"/>
    </a:defPPr>
    <a:lvl1pPr marL="0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4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2694" y="1044"/>
      </p:cViewPr>
      <p:guideLst>
        <p:guide orient="horz" pos="3120"/>
        <p:guide pos="4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9587" y="0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r">
              <a:defRPr sz="1200"/>
            </a:lvl1pPr>
          </a:lstStyle>
          <a:p>
            <a:fld id="{A2F4E8A9-610C-496E-A6B7-8BE0018953B1}" type="datetimeFigureOut">
              <a:rPr lang="ko-KR" altLang="en-US" smtClean="0"/>
              <a:t>2023-10-23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6465644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9587" y="6465644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r">
              <a:defRPr sz="1200"/>
            </a:lvl1pPr>
          </a:lstStyle>
          <a:p>
            <a:fld id="{0A6F0581-DA31-4D3D-9B14-9CFFE256D9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263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9587" y="0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r">
              <a:defRPr sz="1200"/>
            </a:lvl1pPr>
          </a:lstStyle>
          <a:p>
            <a:fld id="{44F5A41F-5BAD-4B7E-964B-C2F8A19CAF3C}" type="datetimeFigureOut">
              <a:rPr lang="ko-KR" altLang="en-US" smtClean="0"/>
              <a:t>2023-10-23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38525" y="849313"/>
            <a:ext cx="306387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6" tIns="45743" rIns="91486" bIns="45743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5096" y="3276332"/>
            <a:ext cx="7951469" cy="2680240"/>
          </a:xfrm>
          <a:prstGeom prst="rect">
            <a:avLst/>
          </a:prstGeom>
        </p:spPr>
        <p:txBody>
          <a:bodyPr vert="horz" lIns="91486" tIns="45743" rIns="91486" bIns="45743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6465644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9587" y="6465644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r">
              <a:defRPr sz="1200"/>
            </a:lvl1pPr>
          </a:lstStyle>
          <a:p>
            <a:fld id="{5C23DB8A-E86D-4522-ACC9-6B70BEEDF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2157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621191"/>
            <a:ext cx="112268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1000" y="5202944"/>
            <a:ext cx="99060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154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2728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1976" y="527403"/>
            <a:ext cx="2847975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8051" y="527403"/>
            <a:ext cx="8378825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3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863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172" y="2469624"/>
            <a:ext cx="11391900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1172" y="6629226"/>
            <a:ext cx="11391900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/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9862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8050" y="2637014"/>
            <a:ext cx="561340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6550" y="2637014"/>
            <a:ext cx="561340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6815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527405"/>
            <a:ext cx="11391900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772" y="2428347"/>
            <a:ext cx="5587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772" y="3618442"/>
            <a:ext cx="5587602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6551" y="2428347"/>
            <a:ext cx="5615120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86551" y="3618442"/>
            <a:ext cx="5615120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8477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230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716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5120" y="1426283"/>
            <a:ext cx="6686550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737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770" y="660400"/>
            <a:ext cx="425992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15120" y="1426283"/>
            <a:ext cx="6686550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770" y="2971800"/>
            <a:ext cx="425992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269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8050" y="527405"/>
            <a:ext cx="11391900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8050" y="2637014"/>
            <a:ext cx="11391900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80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EFA9A-50BE-4667-A3B0-2B2425D554E6}" type="datetimeFigureOut">
              <a:rPr lang="ko-KR" altLang="en-US" smtClean="0"/>
              <a:pPr/>
              <a:t>2023-10-23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5150" y="9181397"/>
            <a:ext cx="4457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8150" y="9181397"/>
            <a:ext cx="29718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690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320759" rtl="0" eaLnBrk="1" latinLnBrk="1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1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1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36133"/>
            <a:ext cx="13208000" cy="743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824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2079</TotalTime>
  <Words>0</Words>
  <Application>Microsoft Office PowerPoint</Application>
  <PresentationFormat>사용자 지정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여동협</cp:lastModifiedBy>
  <cp:revision>129</cp:revision>
  <cp:lastPrinted>2022-02-04T08:12:07Z</cp:lastPrinted>
  <dcterms:created xsi:type="dcterms:W3CDTF">2018-12-27T01:46:23Z</dcterms:created>
  <dcterms:modified xsi:type="dcterms:W3CDTF">2023-10-23T04:06:40Z</dcterms:modified>
</cp:coreProperties>
</file>