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6858000" cy="9906000" type="A4"/>
  <p:notesSz cx="9939338" cy="6807200"/>
  <p:defaultTextStyle>
    <a:defPPr>
      <a:defRPr lang="ko-KR"/>
    </a:defPPr>
    <a:lvl1pPr marL="0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1pPr>
    <a:lvl2pPr marL="269382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2pPr>
    <a:lvl3pPr marL="538764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3pPr>
    <a:lvl4pPr marL="808147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4pPr>
    <a:lvl5pPr marL="1077529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5pPr>
    <a:lvl6pPr marL="1346911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6pPr>
    <a:lvl7pPr marL="1616293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7pPr>
    <a:lvl8pPr marL="1885676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8pPr>
    <a:lvl9pPr marL="2155058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3042" y="1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433" cy="341557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9587" y="0"/>
            <a:ext cx="4307432" cy="341557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r">
              <a:defRPr sz="1200"/>
            </a:lvl1pPr>
          </a:lstStyle>
          <a:p>
            <a:fld id="{A2F4E8A9-610C-496E-A6B7-8BE0018953B1}" type="datetimeFigureOut">
              <a:rPr lang="ko-KR" altLang="en-US" smtClean="0"/>
              <a:t>2023-03-10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6465644"/>
            <a:ext cx="4307433" cy="341557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9587" y="6465644"/>
            <a:ext cx="4307432" cy="341557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r">
              <a:defRPr sz="1200"/>
            </a:lvl1pPr>
          </a:lstStyle>
          <a:p>
            <a:fld id="{0A6F0581-DA31-4D3D-9B14-9CFFE256D9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3263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433" cy="341557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9587" y="0"/>
            <a:ext cx="4307432" cy="341557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r">
              <a:defRPr sz="1200"/>
            </a:lvl1pPr>
          </a:lstStyle>
          <a:p>
            <a:fld id="{44F5A41F-5BAD-4B7E-964B-C2F8A19CAF3C}" type="datetimeFigureOut">
              <a:rPr lang="ko-KR" altLang="en-US" smtClean="0"/>
              <a:t>2023-03-10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175125" y="849313"/>
            <a:ext cx="1590675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86" tIns="45743" rIns="91486" bIns="45743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5096" y="3276332"/>
            <a:ext cx="7951469" cy="2680240"/>
          </a:xfrm>
          <a:prstGeom prst="rect">
            <a:avLst/>
          </a:prstGeom>
        </p:spPr>
        <p:txBody>
          <a:bodyPr vert="horz" lIns="91486" tIns="45743" rIns="91486" bIns="45743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6465644"/>
            <a:ext cx="4307433" cy="341557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9587" y="6465644"/>
            <a:ext cx="4307432" cy="341557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r">
              <a:defRPr sz="1200"/>
            </a:lvl1pPr>
          </a:lstStyle>
          <a:p>
            <a:fld id="{5C23DB8A-E86D-4522-ACC9-6B70BEEDF1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2157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3DB8A-E86D-4522-ACC9-6B70BEEDF1C6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39980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190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5823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8945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2313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0489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2023-03-10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976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2023-03-10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5228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2023-03-10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7433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2023-03-10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0126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2023-03-10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34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2023-03-10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0819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EFA9A-50BE-4667-A3B0-2B2425D554E6}" type="datetimeFigureOut">
              <a:rPr lang="ko-KR" altLang="en-US" smtClean="0"/>
              <a:pPr/>
              <a:t>2023-03-10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5667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4988"/>
            <a:ext cx="6858000" cy="891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75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2078</TotalTime>
  <Words>1</Words>
  <Application>Microsoft Office PowerPoint</Application>
  <PresentationFormat>A4 용지(210x297mm)</PresentationFormat>
  <Paragraphs>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여동협</cp:lastModifiedBy>
  <cp:revision>128</cp:revision>
  <cp:lastPrinted>2022-02-04T08:12:07Z</cp:lastPrinted>
  <dcterms:created xsi:type="dcterms:W3CDTF">2018-12-27T01:46:23Z</dcterms:created>
  <dcterms:modified xsi:type="dcterms:W3CDTF">2023-03-10T08:24:35Z</dcterms:modified>
</cp:coreProperties>
</file>