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9939338" cy="6807200"/>
  <p:defaultTextStyle>
    <a:defPPr>
      <a:defRPr lang="ko-KR"/>
    </a:defPPr>
    <a:lvl1pPr marL="0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A2F4E8A9-610C-496E-A6B7-8BE0018953B1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0A6F0581-DA31-4D3D-9B14-9CFFE256D9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26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44F5A41F-5BAD-4B7E-964B-C2F8A19CAF3C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49313"/>
            <a:ext cx="15906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5096" y="3276332"/>
            <a:ext cx="7951469" cy="2680240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5C23DB8A-E86D-4522-ACC9-6B70BEEDF1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15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3DB8A-E86D-4522-ACC9-6B70BEEDF1C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98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9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8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94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31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48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76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522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43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12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81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FA9A-50BE-4667-A3B0-2B2425D554E6}" type="datetimeFigureOut">
              <a:rPr lang="ko-KR" altLang="en-US" smtClean="0"/>
              <a:pPr/>
              <a:t>2023-03-10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66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4988"/>
            <a:ext cx="6858000" cy="89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1</Words>
  <Application>Microsoft Office PowerPoint</Application>
  <PresentationFormat>A4 용지(210x297mm)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여동협</cp:lastModifiedBy>
  <cp:revision>128</cp:revision>
  <cp:lastPrinted>2022-02-04T08:12:07Z</cp:lastPrinted>
  <dcterms:created xsi:type="dcterms:W3CDTF">2018-12-27T01:46:23Z</dcterms:created>
  <dcterms:modified xsi:type="dcterms:W3CDTF">2023-03-10T08:24:35Z</dcterms:modified>
</cp:coreProperties>
</file>