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3BB0-8C29-4C54-B63D-E66230245A83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4E12-1C45-437C-85F4-6EE57CA10C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7933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3BB0-8C29-4C54-B63D-E66230245A83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4E12-1C45-437C-85F4-6EE57CA10C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126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3BB0-8C29-4C54-B63D-E66230245A83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4E12-1C45-437C-85F4-6EE57CA10C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1105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3BB0-8C29-4C54-B63D-E66230245A83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4E12-1C45-437C-85F4-6EE57CA10C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9810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3BB0-8C29-4C54-B63D-E66230245A83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4E12-1C45-437C-85F4-6EE57CA10C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2602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3BB0-8C29-4C54-B63D-E66230245A83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4E12-1C45-437C-85F4-6EE57CA10C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4049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3BB0-8C29-4C54-B63D-E66230245A83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4E12-1C45-437C-85F4-6EE57CA10C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588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3BB0-8C29-4C54-B63D-E66230245A83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4E12-1C45-437C-85F4-6EE57CA10C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2768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3BB0-8C29-4C54-B63D-E66230245A83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4E12-1C45-437C-85F4-6EE57CA10C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431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3BB0-8C29-4C54-B63D-E66230245A83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4E12-1C45-437C-85F4-6EE57CA10C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7990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3BB0-8C29-4C54-B63D-E66230245A83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4E12-1C45-437C-85F4-6EE57CA10C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1574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93BB0-8C29-4C54-B63D-E66230245A83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D4E12-1C45-437C-85F4-6EE57CA10C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652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58" y="1753122"/>
            <a:ext cx="9617526" cy="4766948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9015" y="351451"/>
            <a:ext cx="1973812" cy="1103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932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A4 용지(210x297mm)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김수빈</cp:lastModifiedBy>
  <cp:revision>2</cp:revision>
  <dcterms:created xsi:type="dcterms:W3CDTF">2024-12-11T02:27:40Z</dcterms:created>
  <dcterms:modified xsi:type="dcterms:W3CDTF">2025-04-16T00:34:47Z</dcterms:modified>
</cp:coreProperties>
</file>