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93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12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1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81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26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04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8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76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431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799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57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3BB0-8C29-4C54-B63D-E66230245A83}" type="datetimeFigureOut">
              <a:rPr lang="ko-KR" altLang="en-US" smtClean="0"/>
              <a:t>2025-04-16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4E12-1C45-437C-85F4-6EE57CA10C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652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58" y="1753122"/>
            <a:ext cx="9617526" cy="476694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015" y="351451"/>
            <a:ext cx="1973812" cy="110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3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김수빈</cp:lastModifiedBy>
  <cp:revision>2</cp:revision>
  <dcterms:created xsi:type="dcterms:W3CDTF">2024-12-11T02:27:40Z</dcterms:created>
  <dcterms:modified xsi:type="dcterms:W3CDTF">2025-04-16T00:34:47Z</dcterms:modified>
</cp:coreProperties>
</file>