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3208000" cy="9906000"/>
  <p:notesSz cx="9939338" cy="6807200"/>
  <p:defaultTextStyle>
    <a:defPPr>
      <a:defRPr lang="ko-KR"/>
    </a:defPPr>
    <a:lvl1pPr marL="0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96" y="900"/>
      </p:cViewPr>
      <p:guideLst>
        <p:guide orient="horz" pos="3120"/>
        <p:guide pos="4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A2F4E8A9-610C-496E-A6B7-8BE0018953B1}" type="datetimeFigureOut">
              <a:rPr lang="ko-KR" altLang="en-US" smtClean="0"/>
              <a:t>2023-10-23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0A6F0581-DA31-4D3D-9B14-9CFFE256D9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26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44F5A41F-5BAD-4B7E-964B-C2F8A19CAF3C}" type="datetimeFigureOut">
              <a:rPr lang="ko-KR" altLang="en-US" smtClean="0"/>
              <a:t>2023-10-23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49313"/>
            <a:ext cx="306387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6" tIns="45743" rIns="91486" bIns="45743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5096" y="3276332"/>
            <a:ext cx="7951469" cy="2680240"/>
          </a:xfrm>
          <a:prstGeom prst="rect">
            <a:avLst/>
          </a:prstGeom>
        </p:spPr>
        <p:txBody>
          <a:bodyPr vert="horz" lIns="91486" tIns="45743" rIns="91486" bIns="45743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5C23DB8A-E86D-4522-ACC9-6B70BEEDF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157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154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272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3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863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986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681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47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230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16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73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69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690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320759" rtl="0" eaLnBrk="1" latinLnBrk="1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1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8250"/>
            <a:ext cx="13208000" cy="742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824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2079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여동협</cp:lastModifiedBy>
  <cp:revision>130</cp:revision>
  <cp:lastPrinted>2022-02-04T08:12:07Z</cp:lastPrinted>
  <dcterms:created xsi:type="dcterms:W3CDTF">2018-12-27T01:46:23Z</dcterms:created>
  <dcterms:modified xsi:type="dcterms:W3CDTF">2023-10-23T04:10:12Z</dcterms:modified>
</cp:coreProperties>
</file>