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Relationship Id="rId25" Type="http://schemas.openxmlformats.org/officeDocument/2006/relationships/image" Target="../media/image62.png"/><Relationship Id="rId26" Type="http://schemas.openxmlformats.org/officeDocument/2006/relationships/image" Target="../media/image63.png"/><Relationship Id="rId27" Type="http://schemas.openxmlformats.org/officeDocument/2006/relationships/image" Target="../media/image64.png"/><Relationship Id="rId28" Type="http://schemas.openxmlformats.org/officeDocument/2006/relationships/image" Target="../media/image65.png"/><Relationship Id="rId29" Type="http://schemas.openxmlformats.org/officeDocument/2006/relationships/image" Target="../media/image66.png"/><Relationship Id="rId30" Type="http://schemas.openxmlformats.org/officeDocument/2006/relationships/image" Target="../media/image67.png"/><Relationship Id="rId31" Type="http://schemas.openxmlformats.org/officeDocument/2006/relationships/image" Target="../media/image68.png"/><Relationship Id="rId32" Type="http://schemas.openxmlformats.org/officeDocument/2006/relationships/image" Target="../media/image69.png"/><Relationship Id="rId33" Type="http://schemas.openxmlformats.org/officeDocument/2006/relationships/image" Target="../media/image70.png"/><Relationship Id="rId34" Type="http://schemas.openxmlformats.org/officeDocument/2006/relationships/image" Target="../media/image71.png"/><Relationship Id="rId35" Type="http://schemas.openxmlformats.org/officeDocument/2006/relationships/image" Target="../media/image72.png"/><Relationship Id="rId36" Type="http://schemas.openxmlformats.org/officeDocument/2006/relationships/image" Target="../media/image73.png"/><Relationship Id="rId37" Type="http://schemas.openxmlformats.org/officeDocument/2006/relationships/image" Target="../media/image74.png"/><Relationship Id="rId38" Type="http://schemas.openxmlformats.org/officeDocument/2006/relationships/image" Target="../media/image75.png"/><Relationship Id="rId39" Type="http://schemas.openxmlformats.org/officeDocument/2006/relationships/image" Target="../media/image7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Relationship Id="rId17" Type="http://schemas.openxmlformats.org/officeDocument/2006/relationships/image" Target="../media/image92.png"/><Relationship Id="rId18" Type="http://schemas.openxmlformats.org/officeDocument/2006/relationships/image" Target="../media/image93.png"/><Relationship Id="rId19" Type="http://schemas.openxmlformats.org/officeDocument/2006/relationships/image" Target="../media/image94.png"/><Relationship Id="rId20" Type="http://schemas.openxmlformats.org/officeDocument/2006/relationships/image" Target="../media/image95.png"/><Relationship Id="rId21" Type="http://schemas.openxmlformats.org/officeDocument/2006/relationships/image" Target="../media/image96.png"/><Relationship Id="rId22" Type="http://schemas.openxmlformats.org/officeDocument/2006/relationships/image" Target="../media/image97.png"/><Relationship Id="rId23" Type="http://schemas.openxmlformats.org/officeDocument/2006/relationships/image" Target="../media/image98.png"/><Relationship Id="rId24" Type="http://schemas.openxmlformats.org/officeDocument/2006/relationships/image" Target="../media/image99.png"/><Relationship Id="rId25" Type="http://schemas.openxmlformats.org/officeDocument/2006/relationships/image" Target="../media/image100.png"/><Relationship Id="rId26" Type="http://schemas.openxmlformats.org/officeDocument/2006/relationships/image" Target="../media/image101.png"/><Relationship Id="rId27" Type="http://schemas.openxmlformats.org/officeDocument/2006/relationships/image" Target="../media/image102.png"/><Relationship Id="rId28" Type="http://schemas.openxmlformats.org/officeDocument/2006/relationships/image" Target="../media/image103.png"/><Relationship Id="rId29" Type="http://schemas.openxmlformats.org/officeDocument/2006/relationships/image" Target="../media/image104.png"/><Relationship Id="rId30" Type="http://schemas.openxmlformats.org/officeDocument/2006/relationships/image" Target="../media/image105.png"/><Relationship Id="rId31" Type="http://schemas.openxmlformats.org/officeDocument/2006/relationships/image" Target="../media/image106.png"/><Relationship Id="rId32" Type="http://schemas.openxmlformats.org/officeDocument/2006/relationships/image" Target="../media/image107.png"/><Relationship Id="rId33" Type="http://schemas.openxmlformats.org/officeDocument/2006/relationships/image" Target="../media/image108.png"/><Relationship Id="rId34" Type="http://schemas.openxmlformats.org/officeDocument/2006/relationships/image" Target="../media/image109.png"/><Relationship Id="rId35" Type="http://schemas.openxmlformats.org/officeDocument/2006/relationships/image" Target="../media/image110.png"/><Relationship Id="rId36" Type="http://schemas.openxmlformats.org/officeDocument/2006/relationships/image" Target="../media/image111.png"/><Relationship Id="rId37" Type="http://schemas.openxmlformats.org/officeDocument/2006/relationships/image" Target="../media/image112.png"/><Relationship Id="rId38" Type="http://schemas.openxmlformats.org/officeDocument/2006/relationships/image" Target="../media/image1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120.png"/><Relationship Id="rId11" Type="http://schemas.openxmlformats.org/officeDocument/2006/relationships/image" Target="../media/image121.png"/><Relationship Id="rId12" Type="http://schemas.openxmlformats.org/officeDocument/2006/relationships/image" Target="../media/image122.png"/><Relationship Id="rId13" Type="http://schemas.openxmlformats.org/officeDocument/2006/relationships/image" Target="../media/image123.png"/><Relationship Id="rId14" Type="http://schemas.openxmlformats.org/officeDocument/2006/relationships/image" Target="../media/image124.png"/><Relationship Id="rId15" Type="http://schemas.openxmlformats.org/officeDocument/2006/relationships/image" Target="../media/image125.png"/><Relationship Id="rId16" Type="http://schemas.openxmlformats.org/officeDocument/2006/relationships/image" Target="../media/image126.png"/><Relationship Id="rId17" Type="http://schemas.openxmlformats.org/officeDocument/2006/relationships/image" Target="../media/image127.png"/><Relationship Id="rId18" Type="http://schemas.openxmlformats.org/officeDocument/2006/relationships/image" Target="../media/image128.png"/><Relationship Id="rId19" Type="http://schemas.openxmlformats.org/officeDocument/2006/relationships/image" Target="../media/image129.png"/><Relationship Id="rId20" Type="http://schemas.openxmlformats.org/officeDocument/2006/relationships/image" Target="../media/image130.png"/><Relationship Id="rId21" Type="http://schemas.openxmlformats.org/officeDocument/2006/relationships/image" Target="../media/image131.png"/><Relationship Id="rId22" Type="http://schemas.openxmlformats.org/officeDocument/2006/relationships/image" Target="../media/image132.png"/><Relationship Id="rId23" Type="http://schemas.openxmlformats.org/officeDocument/2006/relationships/image" Target="../media/image133.png"/><Relationship Id="rId24" Type="http://schemas.openxmlformats.org/officeDocument/2006/relationships/image" Target="../media/image134.png"/><Relationship Id="rId25" Type="http://schemas.openxmlformats.org/officeDocument/2006/relationships/image" Target="../media/image135.png"/><Relationship Id="rId26" Type="http://schemas.openxmlformats.org/officeDocument/2006/relationships/image" Target="../media/image136.png"/><Relationship Id="rId27" Type="http://schemas.openxmlformats.org/officeDocument/2006/relationships/image" Target="../media/image137.png"/><Relationship Id="rId28" Type="http://schemas.openxmlformats.org/officeDocument/2006/relationships/image" Target="../media/image138.png"/><Relationship Id="rId29" Type="http://schemas.openxmlformats.org/officeDocument/2006/relationships/image" Target="../media/image139.png"/><Relationship Id="rId30" Type="http://schemas.openxmlformats.org/officeDocument/2006/relationships/image" Target="../media/image140.png"/><Relationship Id="rId31" Type="http://schemas.openxmlformats.org/officeDocument/2006/relationships/image" Target="../media/image141.png"/><Relationship Id="rId32" Type="http://schemas.openxmlformats.org/officeDocument/2006/relationships/image" Target="../media/image107.png"/><Relationship Id="rId33" Type="http://schemas.openxmlformats.org/officeDocument/2006/relationships/image" Target="../media/image142.png"/><Relationship Id="rId34" Type="http://schemas.openxmlformats.org/officeDocument/2006/relationships/image" Target="../media/image143.png"/><Relationship Id="rId35" Type="http://schemas.openxmlformats.org/officeDocument/2006/relationships/image" Target="../media/image144.png"/><Relationship Id="rId36" Type="http://schemas.openxmlformats.org/officeDocument/2006/relationships/image" Target="../media/image145.png"/><Relationship Id="rId37" Type="http://schemas.openxmlformats.org/officeDocument/2006/relationships/image" Target="../media/image146.png"/><Relationship Id="rId38" Type="http://schemas.openxmlformats.org/officeDocument/2006/relationships/image" Target="../media/image14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png"/><Relationship Id="rId3" Type="http://schemas.openxmlformats.org/officeDocument/2006/relationships/image" Target="../media/image78.png"/><Relationship Id="rId4" Type="http://schemas.openxmlformats.org/officeDocument/2006/relationships/image" Target="../media/image14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150.png"/><Relationship Id="rId8" Type="http://schemas.openxmlformats.org/officeDocument/2006/relationships/image" Target="../media/image83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Relationship Id="rId12" Type="http://schemas.openxmlformats.org/officeDocument/2006/relationships/image" Target="../media/image154.png"/><Relationship Id="rId13" Type="http://schemas.openxmlformats.org/officeDocument/2006/relationships/image" Target="../media/image155.png"/><Relationship Id="rId14" Type="http://schemas.openxmlformats.org/officeDocument/2006/relationships/image" Target="../media/image156.png"/><Relationship Id="rId15" Type="http://schemas.openxmlformats.org/officeDocument/2006/relationships/image" Target="../media/image157.png"/><Relationship Id="rId16" Type="http://schemas.openxmlformats.org/officeDocument/2006/relationships/image" Target="../media/image158.png"/><Relationship Id="rId17" Type="http://schemas.openxmlformats.org/officeDocument/2006/relationships/image" Target="../media/image159.png"/><Relationship Id="rId18" Type="http://schemas.openxmlformats.org/officeDocument/2006/relationships/image" Target="../media/image160.png"/><Relationship Id="rId19" Type="http://schemas.openxmlformats.org/officeDocument/2006/relationships/image" Target="../media/image161.png"/><Relationship Id="rId20" Type="http://schemas.openxmlformats.org/officeDocument/2006/relationships/image" Target="../media/image162.png"/><Relationship Id="rId21" Type="http://schemas.openxmlformats.org/officeDocument/2006/relationships/image" Target="../media/image163.png"/><Relationship Id="rId22" Type="http://schemas.openxmlformats.org/officeDocument/2006/relationships/image" Target="../media/image164.png"/><Relationship Id="rId23" Type="http://schemas.openxmlformats.org/officeDocument/2006/relationships/image" Target="../media/image165.png"/><Relationship Id="rId24" Type="http://schemas.openxmlformats.org/officeDocument/2006/relationships/image" Target="../media/image166.png"/><Relationship Id="rId25" Type="http://schemas.openxmlformats.org/officeDocument/2006/relationships/image" Target="../media/image167.png"/><Relationship Id="rId26" Type="http://schemas.openxmlformats.org/officeDocument/2006/relationships/image" Target="../media/image168.png"/><Relationship Id="rId27" Type="http://schemas.openxmlformats.org/officeDocument/2006/relationships/image" Target="../media/image169.png"/><Relationship Id="rId28" Type="http://schemas.openxmlformats.org/officeDocument/2006/relationships/image" Target="../media/image170.png"/><Relationship Id="rId29" Type="http://schemas.openxmlformats.org/officeDocument/2006/relationships/image" Target="../media/image171.png"/><Relationship Id="rId30" Type="http://schemas.openxmlformats.org/officeDocument/2006/relationships/image" Target="../media/image172.png"/><Relationship Id="rId31" Type="http://schemas.openxmlformats.org/officeDocument/2006/relationships/image" Target="../media/image173.png"/><Relationship Id="rId32" Type="http://schemas.openxmlformats.org/officeDocument/2006/relationships/image" Target="../media/image174.png"/><Relationship Id="rId33" Type="http://schemas.openxmlformats.org/officeDocument/2006/relationships/image" Target="../media/image175.png"/><Relationship Id="rId34" Type="http://schemas.openxmlformats.org/officeDocument/2006/relationships/image" Target="../media/image176.png"/><Relationship Id="rId35" Type="http://schemas.openxmlformats.org/officeDocument/2006/relationships/image" Target="../media/image177.png"/><Relationship Id="rId36" Type="http://schemas.openxmlformats.org/officeDocument/2006/relationships/image" Target="../media/image178.png"/><Relationship Id="rId37" Type="http://schemas.openxmlformats.org/officeDocument/2006/relationships/image" Target="../media/image179.png"/><Relationship Id="rId38" Type="http://schemas.openxmlformats.org/officeDocument/2006/relationships/image" Target="../media/image180.png"/><Relationship Id="rId39" Type="http://schemas.openxmlformats.org/officeDocument/2006/relationships/image" Target="../media/image18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290" y="10118483"/>
            <a:ext cx="37465" cy="111125"/>
          </a:xfrm>
          <a:custGeom>
            <a:avLst/>
            <a:gdLst/>
            <a:ahLst/>
            <a:cxnLst/>
            <a:rect l="l" t="t" r="r" b="b"/>
            <a:pathLst>
              <a:path w="37465" h="111125">
                <a:moveTo>
                  <a:pt x="37007" y="0"/>
                </a:moveTo>
                <a:lnTo>
                  <a:pt x="26644" y="0"/>
                </a:lnTo>
                <a:lnTo>
                  <a:pt x="26187" y="5943"/>
                </a:lnTo>
                <a:lnTo>
                  <a:pt x="22694" y="11722"/>
                </a:lnTo>
                <a:lnTo>
                  <a:pt x="13246" y="18427"/>
                </a:lnTo>
                <a:lnTo>
                  <a:pt x="6997" y="20256"/>
                </a:lnTo>
                <a:lnTo>
                  <a:pt x="0" y="20408"/>
                </a:lnTo>
                <a:lnTo>
                  <a:pt x="0" y="31368"/>
                </a:lnTo>
                <a:lnTo>
                  <a:pt x="23456" y="31368"/>
                </a:lnTo>
                <a:lnTo>
                  <a:pt x="23456" y="110578"/>
                </a:lnTo>
                <a:lnTo>
                  <a:pt x="36855" y="110578"/>
                </a:lnTo>
                <a:lnTo>
                  <a:pt x="370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15594" y="10117811"/>
            <a:ext cx="644525" cy="104775"/>
          </a:xfrm>
          <a:custGeom>
            <a:avLst/>
            <a:gdLst/>
            <a:ahLst/>
            <a:cxnLst/>
            <a:rect l="l" t="t" r="r" b="b"/>
            <a:pathLst>
              <a:path w="644525" h="104775">
                <a:moveTo>
                  <a:pt x="0" y="104393"/>
                </a:moveTo>
                <a:lnTo>
                  <a:pt x="644398" y="104393"/>
                </a:lnTo>
                <a:lnTo>
                  <a:pt x="644398" y="0"/>
                </a:lnTo>
                <a:lnTo>
                  <a:pt x="0" y="0"/>
                </a:lnTo>
                <a:lnTo>
                  <a:pt x="0" y="104393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0823" y="2390838"/>
            <a:ext cx="323215" cy="497205"/>
          </a:xfrm>
          <a:custGeom>
            <a:avLst/>
            <a:gdLst/>
            <a:ahLst/>
            <a:cxnLst/>
            <a:rect l="l" t="t" r="r" b="b"/>
            <a:pathLst>
              <a:path w="323215" h="497205">
                <a:moveTo>
                  <a:pt x="6350" y="493725"/>
                </a:moveTo>
                <a:lnTo>
                  <a:pt x="5422" y="491477"/>
                </a:lnTo>
                <a:lnTo>
                  <a:pt x="3175" y="490550"/>
                </a:lnTo>
                <a:lnTo>
                  <a:pt x="927" y="491477"/>
                </a:lnTo>
                <a:lnTo>
                  <a:pt x="0" y="493725"/>
                </a:lnTo>
                <a:lnTo>
                  <a:pt x="927" y="495973"/>
                </a:lnTo>
                <a:lnTo>
                  <a:pt x="3175" y="496900"/>
                </a:lnTo>
                <a:lnTo>
                  <a:pt x="5422" y="495973"/>
                </a:lnTo>
                <a:lnTo>
                  <a:pt x="6350" y="493725"/>
                </a:lnTo>
                <a:close/>
              </a:path>
              <a:path w="323215" h="497205">
                <a:moveTo>
                  <a:pt x="6350" y="473100"/>
                </a:moveTo>
                <a:lnTo>
                  <a:pt x="4927" y="471678"/>
                </a:lnTo>
                <a:lnTo>
                  <a:pt x="1422" y="471678"/>
                </a:lnTo>
                <a:lnTo>
                  <a:pt x="0" y="473100"/>
                </a:lnTo>
                <a:lnTo>
                  <a:pt x="0" y="476605"/>
                </a:lnTo>
                <a:lnTo>
                  <a:pt x="1422" y="478028"/>
                </a:lnTo>
                <a:lnTo>
                  <a:pt x="4927" y="478028"/>
                </a:lnTo>
                <a:lnTo>
                  <a:pt x="6350" y="476605"/>
                </a:lnTo>
                <a:lnTo>
                  <a:pt x="6350" y="473100"/>
                </a:lnTo>
                <a:close/>
              </a:path>
              <a:path w="323215" h="497205">
                <a:moveTo>
                  <a:pt x="6350" y="454228"/>
                </a:moveTo>
                <a:lnTo>
                  <a:pt x="4927" y="452805"/>
                </a:lnTo>
                <a:lnTo>
                  <a:pt x="1422" y="452805"/>
                </a:lnTo>
                <a:lnTo>
                  <a:pt x="0" y="454228"/>
                </a:lnTo>
                <a:lnTo>
                  <a:pt x="0" y="457733"/>
                </a:lnTo>
                <a:lnTo>
                  <a:pt x="1422" y="459155"/>
                </a:lnTo>
                <a:lnTo>
                  <a:pt x="4927" y="459155"/>
                </a:lnTo>
                <a:lnTo>
                  <a:pt x="6350" y="457733"/>
                </a:lnTo>
                <a:lnTo>
                  <a:pt x="6350" y="454228"/>
                </a:lnTo>
                <a:close/>
              </a:path>
              <a:path w="323215" h="497205">
                <a:moveTo>
                  <a:pt x="6350" y="435356"/>
                </a:moveTo>
                <a:lnTo>
                  <a:pt x="4927" y="433933"/>
                </a:lnTo>
                <a:lnTo>
                  <a:pt x="1422" y="433933"/>
                </a:lnTo>
                <a:lnTo>
                  <a:pt x="0" y="435356"/>
                </a:lnTo>
                <a:lnTo>
                  <a:pt x="0" y="438861"/>
                </a:lnTo>
                <a:lnTo>
                  <a:pt x="1422" y="440283"/>
                </a:lnTo>
                <a:lnTo>
                  <a:pt x="4927" y="440283"/>
                </a:lnTo>
                <a:lnTo>
                  <a:pt x="6350" y="438861"/>
                </a:lnTo>
                <a:lnTo>
                  <a:pt x="6350" y="435356"/>
                </a:lnTo>
                <a:close/>
              </a:path>
              <a:path w="323215" h="497205">
                <a:moveTo>
                  <a:pt x="6350" y="416496"/>
                </a:moveTo>
                <a:lnTo>
                  <a:pt x="4927" y="415074"/>
                </a:lnTo>
                <a:lnTo>
                  <a:pt x="1422" y="415074"/>
                </a:lnTo>
                <a:lnTo>
                  <a:pt x="0" y="416496"/>
                </a:lnTo>
                <a:lnTo>
                  <a:pt x="0" y="420001"/>
                </a:lnTo>
                <a:lnTo>
                  <a:pt x="1422" y="421424"/>
                </a:lnTo>
                <a:lnTo>
                  <a:pt x="4927" y="421424"/>
                </a:lnTo>
                <a:lnTo>
                  <a:pt x="6350" y="420001"/>
                </a:lnTo>
                <a:lnTo>
                  <a:pt x="6350" y="416496"/>
                </a:lnTo>
                <a:close/>
              </a:path>
              <a:path w="323215" h="497205">
                <a:moveTo>
                  <a:pt x="6350" y="397624"/>
                </a:moveTo>
                <a:lnTo>
                  <a:pt x="4927" y="396201"/>
                </a:lnTo>
                <a:lnTo>
                  <a:pt x="1422" y="396201"/>
                </a:lnTo>
                <a:lnTo>
                  <a:pt x="0" y="397624"/>
                </a:lnTo>
                <a:lnTo>
                  <a:pt x="0" y="401129"/>
                </a:lnTo>
                <a:lnTo>
                  <a:pt x="1422" y="402551"/>
                </a:lnTo>
                <a:lnTo>
                  <a:pt x="4927" y="402551"/>
                </a:lnTo>
                <a:lnTo>
                  <a:pt x="6350" y="401129"/>
                </a:lnTo>
                <a:lnTo>
                  <a:pt x="6350" y="397624"/>
                </a:lnTo>
                <a:close/>
              </a:path>
              <a:path w="323215" h="497205">
                <a:moveTo>
                  <a:pt x="6350" y="378764"/>
                </a:moveTo>
                <a:lnTo>
                  <a:pt x="4927" y="377342"/>
                </a:lnTo>
                <a:lnTo>
                  <a:pt x="1422" y="377342"/>
                </a:lnTo>
                <a:lnTo>
                  <a:pt x="0" y="378764"/>
                </a:lnTo>
                <a:lnTo>
                  <a:pt x="0" y="382270"/>
                </a:lnTo>
                <a:lnTo>
                  <a:pt x="1422" y="383692"/>
                </a:lnTo>
                <a:lnTo>
                  <a:pt x="4927" y="383692"/>
                </a:lnTo>
                <a:lnTo>
                  <a:pt x="6350" y="382270"/>
                </a:lnTo>
                <a:lnTo>
                  <a:pt x="6350" y="378764"/>
                </a:lnTo>
                <a:close/>
              </a:path>
              <a:path w="323215" h="497205">
                <a:moveTo>
                  <a:pt x="6350" y="359892"/>
                </a:moveTo>
                <a:lnTo>
                  <a:pt x="4927" y="358470"/>
                </a:lnTo>
                <a:lnTo>
                  <a:pt x="1422" y="358470"/>
                </a:lnTo>
                <a:lnTo>
                  <a:pt x="0" y="359892"/>
                </a:lnTo>
                <a:lnTo>
                  <a:pt x="0" y="363397"/>
                </a:lnTo>
                <a:lnTo>
                  <a:pt x="1422" y="364820"/>
                </a:lnTo>
                <a:lnTo>
                  <a:pt x="4927" y="364820"/>
                </a:lnTo>
                <a:lnTo>
                  <a:pt x="6350" y="363397"/>
                </a:lnTo>
                <a:lnTo>
                  <a:pt x="6350" y="359892"/>
                </a:lnTo>
                <a:close/>
              </a:path>
              <a:path w="323215" h="497205">
                <a:moveTo>
                  <a:pt x="6350" y="341020"/>
                </a:moveTo>
                <a:lnTo>
                  <a:pt x="4927" y="339598"/>
                </a:lnTo>
                <a:lnTo>
                  <a:pt x="1422" y="339598"/>
                </a:lnTo>
                <a:lnTo>
                  <a:pt x="0" y="341020"/>
                </a:lnTo>
                <a:lnTo>
                  <a:pt x="0" y="344525"/>
                </a:lnTo>
                <a:lnTo>
                  <a:pt x="1422" y="345948"/>
                </a:lnTo>
                <a:lnTo>
                  <a:pt x="4927" y="345948"/>
                </a:lnTo>
                <a:lnTo>
                  <a:pt x="6350" y="344525"/>
                </a:lnTo>
                <a:lnTo>
                  <a:pt x="6350" y="341020"/>
                </a:lnTo>
                <a:close/>
              </a:path>
              <a:path w="323215" h="497205">
                <a:moveTo>
                  <a:pt x="6350" y="322160"/>
                </a:moveTo>
                <a:lnTo>
                  <a:pt x="4927" y="320738"/>
                </a:lnTo>
                <a:lnTo>
                  <a:pt x="1422" y="320738"/>
                </a:lnTo>
                <a:lnTo>
                  <a:pt x="0" y="322160"/>
                </a:lnTo>
                <a:lnTo>
                  <a:pt x="0" y="325666"/>
                </a:lnTo>
                <a:lnTo>
                  <a:pt x="1422" y="327088"/>
                </a:lnTo>
                <a:lnTo>
                  <a:pt x="4927" y="327088"/>
                </a:lnTo>
                <a:lnTo>
                  <a:pt x="6350" y="325666"/>
                </a:lnTo>
                <a:lnTo>
                  <a:pt x="6350" y="322160"/>
                </a:lnTo>
                <a:close/>
              </a:path>
              <a:path w="323215" h="497205">
                <a:moveTo>
                  <a:pt x="6350" y="303288"/>
                </a:moveTo>
                <a:lnTo>
                  <a:pt x="4927" y="301866"/>
                </a:lnTo>
                <a:lnTo>
                  <a:pt x="1422" y="301866"/>
                </a:lnTo>
                <a:lnTo>
                  <a:pt x="0" y="303288"/>
                </a:lnTo>
                <a:lnTo>
                  <a:pt x="0" y="306793"/>
                </a:lnTo>
                <a:lnTo>
                  <a:pt x="1422" y="308216"/>
                </a:lnTo>
                <a:lnTo>
                  <a:pt x="4927" y="308216"/>
                </a:lnTo>
                <a:lnTo>
                  <a:pt x="6350" y="306793"/>
                </a:lnTo>
                <a:lnTo>
                  <a:pt x="6350" y="303288"/>
                </a:lnTo>
                <a:close/>
              </a:path>
              <a:path w="323215" h="497205">
                <a:moveTo>
                  <a:pt x="6350" y="284416"/>
                </a:moveTo>
                <a:lnTo>
                  <a:pt x="4927" y="283006"/>
                </a:lnTo>
                <a:lnTo>
                  <a:pt x="1422" y="283006"/>
                </a:lnTo>
                <a:lnTo>
                  <a:pt x="0" y="284416"/>
                </a:lnTo>
                <a:lnTo>
                  <a:pt x="0" y="287934"/>
                </a:lnTo>
                <a:lnTo>
                  <a:pt x="1422" y="289356"/>
                </a:lnTo>
                <a:lnTo>
                  <a:pt x="4927" y="289356"/>
                </a:lnTo>
                <a:lnTo>
                  <a:pt x="6350" y="287934"/>
                </a:lnTo>
                <a:lnTo>
                  <a:pt x="6350" y="284416"/>
                </a:lnTo>
                <a:close/>
              </a:path>
              <a:path w="323215" h="497205">
                <a:moveTo>
                  <a:pt x="6350" y="265557"/>
                </a:moveTo>
                <a:lnTo>
                  <a:pt x="4927" y="264134"/>
                </a:lnTo>
                <a:lnTo>
                  <a:pt x="1422" y="264134"/>
                </a:lnTo>
                <a:lnTo>
                  <a:pt x="0" y="265557"/>
                </a:lnTo>
                <a:lnTo>
                  <a:pt x="0" y="269062"/>
                </a:lnTo>
                <a:lnTo>
                  <a:pt x="1422" y="270484"/>
                </a:lnTo>
                <a:lnTo>
                  <a:pt x="4927" y="270484"/>
                </a:lnTo>
                <a:lnTo>
                  <a:pt x="6350" y="269062"/>
                </a:lnTo>
                <a:lnTo>
                  <a:pt x="6350" y="265557"/>
                </a:lnTo>
                <a:close/>
              </a:path>
              <a:path w="323215" h="497205">
                <a:moveTo>
                  <a:pt x="6350" y="246684"/>
                </a:moveTo>
                <a:lnTo>
                  <a:pt x="4927" y="245262"/>
                </a:lnTo>
                <a:lnTo>
                  <a:pt x="1422" y="245262"/>
                </a:lnTo>
                <a:lnTo>
                  <a:pt x="0" y="246684"/>
                </a:lnTo>
                <a:lnTo>
                  <a:pt x="0" y="250190"/>
                </a:lnTo>
                <a:lnTo>
                  <a:pt x="1422" y="251612"/>
                </a:lnTo>
                <a:lnTo>
                  <a:pt x="4927" y="251612"/>
                </a:lnTo>
                <a:lnTo>
                  <a:pt x="6350" y="250190"/>
                </a:lnTo>
                <a:lnTo>
                  <a:pt x="6350" y="246684"/>
                </a:lnTo>
                <a:close/>
              </a:path>
              <a:path w="323215" h="497205">
                <a:moveTo>
                  <a:pt x="6350" y="227825"/>
                </a:moveTo>
                <a:lnTo>
                  <a:pt x="4927" y="226402"/>
                </a:lnTo>
                <a:lnTo>
                  <a:pt x="1422" y="226402"/>
                </a:lnTo>
                <a:lnTo>
                  <a:pt x="0" y="227825"/>
                </a:lnTo>
                <a:lnTo>
                  <a:pt x="0" y="231330"/>
                </a:lnTo>
                <a:lnTo>
                  <a:pt x="1422" y="232752"/>
                </a:lnTo>
                <a:lnTo>
                  <a:pt x="4927" y="232752"/>
                </a:lnTo>
                <a:lnTo>
                  <a:pt x="6350" y="231330"/>
                </a:lnTo>
                <a:lnTo>
                  <a:pt x="6350" y="227825"/>
                </a:lnTo>
                <a:close/>
              </a:path>
              <a:path w="323215" h="497205">
                <a:moveTo>
                  <a:pt x="6350" y="208953"/>
                </a:moveTo>
                <a:lnTo>
                  <a:pt x="4927" y="207530"/>
                </a:lnTo>
                <a:lnTo>
                  <a:pt x="1422" y="207530"/>
                </a:lnTo>
                <a:lnTo>
                  <a:pt x="0" y="208953"/>
                </a:lnTo>
                <a:lnTo>
                  <a:pt x="0" y="212458"/>
                </a:lnTo>
                <a:lnTo>
                  <a:pt x="1422" y="213880"/>
                </a:lnTo>
                <a:lnTo>
                  <a:pt x="4927" y="213880"/>
                </a:lnTo>
                <a:lnTo>
                  <a:pt x="6350" y="212458"/>
                </a:lnTo>
                <a:lnTo>
                  <a:pt x="6350" y="208953"/>
                </a:lnTo>
                <a:close/>
              </a:path>
              <a:path w="323215" h="497205">
                <a:moveTo>
                  <a:pt x="6350" y="190093"/>
                </a:moveTo>
                <a:lnTo>
                  <a:pt x="4927" y="188671"/>
                </a:lnTo>
                <a:lnTo>
                  <a:pt x="1422" y="188671"/>
                </a:lnTo>
                <a:lnTo>
                  <a:pt x="0" y="190093"/>
                </a:lnTo>
                <a:lnTo>
                  <a:pt x="0" y="193598"/>
                </a:lnTo>
                <a:lnTo>
                  <a:pt x="1422" y="195021"/>
                </a:lnTo>
                <a:lnTo>
                  <a:pt x="4927" y="195021"/>
                </a:lnTo>
                <a:lnTo>
                  <a:pt x="6350" y="193598"/>
                </a:lnTo>
                <a:lnTo>
                  <a:pt x="6350" y="190093"/>
                </a:lnTo>
                <a:close/>
              </a:path>
              <a:path w="323215" h="497205">
                <a:moveTo>
                  <a:pt x="6350" y="171221"/>
                </a:moveTo>
                <a:lnTo>
                  <a:pt x="4927" y="169799"/>
                </a:lnTo>
                <a:lnTo>
                  <a:pt x="1422" y="169799"/>
                </a:lnTo>
                <a:lnTo>
                  <a:pt x="0" y="171221"/>
                </a:lnTo>
                <a:lnTo>
                  <a:pt x="0" y="174726"/>
                </a:lnTo>
                <a:lnTo>
                  <a:pt x="1422" y="176149"/>
                </a:lnTo>
                <a:lnTo>
                  <a:pt x="4927" y="176149"/>
                </a:lnTo>
                <a:lnTo>
                  <a:pt x="6350" y="174726"/>
                </a:lnTo>
                <a:lnTo>
                  <a:pt x="6350" y="171221"/>
                </a:lnTo>
                <a:close/>
              </a:path>
              <a:path w="323215" h="497205">
                <a:moveTo>
                  <a:pt x="6350" y="152349"/>
                </a:moveTo>
                <a:lnTo>
                  <a:pt x="4927" y="150926"/>
                </a:lnTo>
                <a:lnTo>
                  <a:pt x="1422" y="150926"/>
                </a:lnTo>
                <a:lnTo>
                  <a:pt x="0" y="152349"/>
                </a:lnTo>
                <a:lnTo>
                  <a:pt x="0" y="155854"/>
                </a:lnTo>
                <a:lnTo>
                  <a:pt x="1422" y="157276"/>
                </a:lnTo>
                <a:lnTo>
                  <a:pt x="4927" y="157276"/>
                </a:lnTo>
                <a:lnTo>
                  <a:pt x="6350" y="155854"/>
                </a:lnTo>
                <a:lnTo>
                  <a:pt x="6350" y="152349"/>
                </a:lnTo>
                <a:close/>
              </a:path>
              <a:path w="323215" h="497205">
                <a:moveTo>
                  <a:pt x="6350" y="133489"/>
                </a:moveTo>
                <a:lnTo>
                  <a:pt x="4927" y="132067"/>
                </a:lnTo>
                <a:lnTo>
                  <a:pt x="1422" y="132067"/>
                </a:lnTo>
                <a:lnTo>
                  <a:pt x="0" y="133489"/>
                </a:lnTo>
                <a:lnTo>
                  <a:pt x="0" y="136994"/>
                </a:lnTo>
                <a:lnTo>
                  <a:pt x="1422" y="138417"/>
                </a:lnTo>
                <a:lnTo>
                  <a:pt x="4927" y="138417"/>
                </a:lnTo>
                <a:lnTo>
                  <a:pt x="6350" y="136994"/>
                </a:lnTo>
                <a:lnTo>
                  <a:pt x="6350" y="133489"/>
                </a:lnTo>
                <a:close/>
              </a:path>
              <a:path w="323215" h="497205">
                <a:moveTo>
                  <a:pt x="6350" y="114617"/>
                </a:moveTo>
                <a:lnTo>
                  <a:pt x="4927" y="113195"/>
                </a:lnTo>
                <a:lnTo>
                  <a:pt x="1422" y="113195"/>
                </a:lnTo>
                <a:lnTo>
                  <a:pt x="0" y="114617"/>
                </a:lnTo>
                <a:lnTo>
                  <a:pt x="0" y="118122"/>
                </a:lnTo>
                <a:lnTo>
                  <a:pt x="1422" y="119545"/>
                </a:lnTo>
                <a:lnTo>
                  <a:pt x="4927" y="119545"/>
                </a:lnTo>
                <a:lnTo>
                  <a:pt x="6350" y="118122"/>
                </a:lnTo>
                <a:lnTo>
                  <a:pt x="6350" y="114617"/>
                </a:lnTo>
                <a:close/>
              </a:path>
              <a:path w="323215" h="497205">
                <a:moveTo>
                  <a:pt x="6350" y="95745"/>
                </a:moveTo>
                <a:lnTo>
                  <a:pt x="4927" y="94335"/>
                </a:lnTo>
                <a:lnTo>
                  <a:pt x="1422" y="94335"/>
                </a:lnTo>
                <a:lnTo>
                  <a:pt x="0" y="95745"/>
                </a:lnTo>
                <a:lnTo>
                  <a:pt x="0" y="99263"/>
                </a:lnTo>
                <a:lnTo>
                  <a:pt x="1422" y="100672"/>
                </a:lnTo>
                <a:lnTo>
                  <a:pt x="4927" y="100672"/>
                </a:lnTo>
                <a:lnTo>
                  <a:pt x="6350" y="99263"/>
                </a:lnTo>
                <a:lnTo>
                  <a:pt x="6350" y="95745"/>
                </a:lnTo>
                <a:close/>
              </a:path>
              <a:path w="323215" h="497205">
                <a:moveTo>
                  <a:pt x="6350" y="76885"/>
                </a:moveTo>
                <a:lnTo>
                  <a:pt x="4927" y="75463"/>
                </a:lnTo>
                <a:lnTo>
                  <a:pt x="1422" y="75463"/>
                </a:lnTo>
                <a:lnTo>
                  <a:pt x="0" y="76885"/>
                </a:lnTo>
                <a:lnTo>
                  <a:pt x="0" y="80391"/>
                </a:lnTo>
                <a:lnTo>
                  <a:pt x="1422" y="81813"/>
                </a:lnTo>
                <a:lnTo>
                  <a:pt x="4927" y="81813"/>
                </a:lnTo>
                <a:lnTo>
                  <a:pt x="6350" y="80391"/>
                </a:lnTo>
                <a:lnTo>
                  <a:pt x="6350" y="76885"/>
                </a:lnTo>
                <a:close/>
              </a:path>
              <a:path w="323215" h="497205">
                <a:moveTo>
                  <a:pt x="6350" y="58013"/>
                </a:moveTo>
                <a:lnTo>
                  <a:pt x="4927" y="56591"/>
                </a:lnTo>
                <a:lnTo>
                  <a:pt x="1422" y="56591"/>
                </a:lnTo>
                <a:lnTo>
                  <a:pt x="0" y="58013"/>
                </a:lnTo>
                <a:lnTo>
                  <a:pt x="0" y="61518"/>
                </a:lnTo>
                <a:lnTo>
                  <a:pt x="1422" y="62941"/>
                </a:lnTo>
                <a:lnTo>
                  <a:pt x="4927" y="62941"/>
                </a:lnTo>
                <a:lnTo>
                  <a:pt x="6350" y="61518"/>
                </a:lnTo>
                <a:lnTo>
                  <a:pt x="6350" y="58013"/>
                </a:lnTo>
                <a:close/>
              </a:path>
              <a:path w="323215" h="497205">
                <a:moveTo>
                  <a:pt x="6350" y="39154"/>
                </a:moveTo>
                <a:lnTo>
                  <a:pt x="4927" y="37731"/>
                </a:lnTo>
                <a:lnTo>
                  <a:pt x="1422" y="37731"/>
                </a:lnTo>
                <a:lnTo>
                  <a:pt x="0" y="39154"/>
                </a:lnTo>
                <a:lnTo>
                  <a:pt x="0" y="42659"/>
                </a:lnTo>
                <a:lnTo>
                  <a:pt x="1422" y="44081"/>
                </a:lnTo>
                <a:lnTo>
                  <a:pt x="4927" y="44081"/>
                </a:lnTo>
                <a:lnTo>
                  <a:pt x="6350" y="42659"/>
                </a:lnTo>
                <a:lnTo>
                  <a:pt x="6350" y="39154"/>
                </a:lnTo>
                <a:close/>
              </a:path>
              <a:path w="323215" h="497205">
                <a:moveTo>
                  <a:pt x="6350" y="20281"/>
                </a:moveTo>
                <a:lnTo>
                  <a:pt x="4927" y="18859"/>
                </a:lnTo>
                <a:lnTo>
                  <a:pt x="1422" y="18859"/>
                </a:lnTo>
                <a:lnTo>
                  <a:pt x="0" y="20281"/>
                </a:lnTo>
                <a:lnTo>
                  <a:pt x="0" y="23787"/>
                </a:lnTo>
                <a:lnTo>
                  <a:pt x="1422" y="25209"/>
                </a:lnTo>
                <a:lnTo>
                  <a:pt x="4927" y="25209"/>
                </a:lnTo>
                <a:lnTo>
                  <a:pt x="6350" y="23787"/>
                </a:lnTo>
                <a:lnTo>
                  <a:pt x="6350" y="20281"/>
                </a:lnTo>
                <a:close/>
              </a:path>
              <a:path w="323215" h="497205">
                <a:moveTo>
                  <a:pt x="6350" y="3175"/>
                </a:moveTo>
                <a:lnTo>
                  <a:pt x="5422" y="927"/>
                </a:lnTo>
                <a:lnTo>
                  <a:pt x="3175" y="0"/>
                </a:lnTo>
                <a:lnTo>
                  <a:pt x="927" y="927"/>
                </a:lnTo>
                <a:lnTo>
                  <a:pt x="0" y="3175"/>
                </a:lnTo>
                <a:lnTo>
                  <a:pt x="927" y="5422"/>
                </a:lnTo>
                <a:lnTo>
                  <a:pt x="3175" y="6350"/>
                </a:lnTo>
                <a:lnTo>
                  <a:pt x="5422" y="5422"/>
                </a:lnTo>
                <a:lnTo>
                  <a:pt x="6350" y="3175"/>
                </a:lnTo>
                <a:close/>
              </a:path>
              <a:path w="323215" h="497205">
                <a:moveTo>
                  <a:pt x="24955" y="491972"/>
                </a:moveTo>
                <a:lnTo>
                  <a:pt x="23533" y="490550"/>
                </a:lnTo>
                <a:lnTo>
                  <a:pt x="20027" y="490550"/>
                </a:lnTo>
                <a:lnTo>
                  <a:pt x="18605" y="491972"/>
                </a:lnTo>
                <a:lnTo>
                  <a:pt x="18605" y="495477"/>
                </a:lnTo>
                <a:lnTo>
                  <a:pt x="20027" y="496900"/>
                </a:lnTo>
                <a:lnTo>
                  <a:pt x="23533" y="496900"/>
                </a:lnTo>
                <a:lnTo>
                  <a:pt x="24955" y="495477"/>
                </a:lnTo>
                <a:lnTo>
                  <a:pt x="24955" y="491972"/>
                </a:lnTo>
                <a:close/>
              </a:path>
              <a:path w="323215" h="497205">
                <a:moveTo>
                  <a:pt x="43561" y="491972"/>
                </a:moveTo>
                <a:lnTo>
                  <a:pt x="42138" y="490550"/>
                </a:lnTo>
                <a:lnTo>
                  <a:pt x="38633" y="490550"/>
                </a:lnTo>
                <a:lnTo>
                  <a:pt x="37211" y="491972"/>
                </a:lnTo>
                <a:lnTo>
                  <a:pt x="37211" y="495477"/>
                </a:lnTo>
                <a:lnTo>
                  <a:pt x="38633" y="496900"/>
                </a:lnTo>
                <a:lnTo>
                  <a:pt x="42138" y="496900"/>
                </a:lnTo>
                <a:lnTo>
                  <a:pt x="43561" y="495477"/>
                </a:lnTo>
                <a:lnTo>
                  <a:pt x="43561" y="491972"/>
                </a:lnTo>
                <a:close/>
              </a:path>
              <a:path w="323215" h="497205">
                <a:moveTo>
                  <a:pt x="62166" y="491972"/>
                </a:moveTo>
                <a:lnTo>
                  <a:pt x="60744" y="490550"/>
                </a:lnTo>
                <a:lnTo>
                  <a:pt x="57238" y="490550"/>
                </a:lnTo>
                <a:lnTo>
                  <a:pt x="55816" y="491972"/>
                </a:lnTo>
                <a:lnTo>
                  <a:pt x="55816" y="495477"/>
                </a:lnTo>
                <a:lnTo>
                  <a:pt x="57238" y="496900"/>
                </a:lnTo>
                <a:lnTo>
                  <a:pt x="60744" y="496900"/>
                </a:lnTo>
                <a:lnTo>
                  <a:pt x="62166" y="495477"/>
                </a:lnTo>
                <a:lnTo>
                  <a:pt x="62166" y="491972"/>
                </a:lnTo>
                <a:close/>
              </a:path>
              <a:path w="323215" h="497205">
                <a:moveTo>
                  <a:pt x="80772" y="491972"/>
                </a:moveTo>
                <a:lnTo>
                  <a:pt x="79362" y="490550"/>
                </a:lnTo>
                <a:lnTo>
                  <a:pt x="75844" y="490550"/>
                </a:lnTo>
                <a:lnTo>
                  <a:pt x="74422" y="491972"/>
                </a:lnTo>
                <a:lnTo>
                  <a:pt x="74422" y="495477"/>
                </a:lnTo>
                <a:lnTo>
                  <a:pt x="75844" y="496900"/>
                </a:lnTo>
                <a:lnTo>
                  <a:pt x="79362" y="496900"/>
                </a:lnTo>
                <a:lnTo>
                  <a:pt x="80772" y="495477"/>
                </a:lnTo>
                <a:lnTo>
                  <a:pt x="80772" y="491972"/>
                </a:lnTo>
                <a:close/>
              </a:path>
              <a:path w="323215" h="497205">
                <a:moveTo>
                  <a:pt x="99390" y="491972"/>
                </a:moveTo>
                <a:lnTo>
                  <a:pt x="97967" y="490550"/>
                </a:lnTo>
                <a:lnTo>
                  <a:pt x="94462" y="490550"/>
                </a:lnTo>
                <a:lnTo>
                  <a:pt x="93040" y="491972"/>
                </a:lnTo>
                <a:lnTo>
                  <a:pt x="93040" y="495477"/>
                </a:lnTo>
                <a:lnTo>
                  <a:pt x="94462" y="496900"/>
                </a:lnTo>
                <a:lnTo>
                  <a:pt x="97967" y="496900"/>
                </a:lnTo>
                <a:lnTo>
                  <a:pt x="99390" y="495477"/>
                </a:lnTo>
                <a:lnTo>
                  <a:pt x="99390" y="491972"/>
                </a:lnTo>
                <a:close/>
              </a:path>
              <a:path w="323215" h="497205">
                <a:moveTo>
                  <a:pt x="117995" y="491972"/>
                </a:moveTo>
                <a:lnTo>
                  <a:pt x="116573" y="490550"/>
                </a:lnTo>
                <a:lnTo>
                  <a:pt x="113068" y="490550"/>
                </a:lnTo>
                <a:lnTo>
                  <a:pt x="111645" y="491972"/>
                </a:lnTo>
                <a:lnTo>
                  <a:pt x="111645" y="495477"/>
                </a:lnTo>
                <a:lnTo>
                  <a:pt x="113068" y="496900"/>
                </a:lnTo>
                <a:lnTo>
                  <a:pt x="116573" y="496900"/>
                </a:lnTo>
                <a:lnTo>
                  <a:pt x="117995" y="495477"/>
                </a:lnTo>
                <a:lnTo>
                  <a:pt x="117995" y="491972"/>
                </a:lnTo>
                <a:close/>
              </a:path>
              <a:path w="323215" h="497205">
                <a:moveTo>
                  <a:pt x="136601" y="491972"/>
                </a:moveTo>
                <a:lnTo>
                  <a:pt x="135178" y="490550"/>
                </a:lnTo>
                <a:lnTo>
                  <a:pt x="131673" y="490550"/>
                </a:lnTo>
                <a:lnTo>
                  <a:pt x="130251" y="491972"/>
                </a:lnTo>
                <a:lnTo>
                  <a:pt x="130251" y="495477"/>
                </a:lnTo>
                <a:lnTo>
                  <a:pt x="131673" y="496900"/>
                </a:lnTo>
                <a:lnTo>
                  <a:pt x="135178" y="496900"/>
                </a:lnTo>
                <a:lnTo>
                  <a:pt x="136601" y="495477"/>
                </a:lnTo>
                <a:lnTo>
                  <a:pt x="136601" y="491972"/>
                </a:lnTo>
                <a:close/>
              </a:path>
              <a:path w="323215" h="497205">
                <a:moveTo>
                  <a:pt x="155206" y="491972"/>
                </a:moveTo>
                <a:lnTo>
                  <a:pt x="153784" y="490550"/>
                </a:lnTo>
                <a:lnTo>
                  <a:pt x="150279" y="490550"/>
                </a:lnTo>
                <a:lnTo>
                  <a:pt x="148856" y="491972"/>
                </a:lnTo>
                <a:lnTo>
                  <a:pt x="148856" y="495477"/>
                </a:lnTo>
                <a:lnTo>
                  <a:pt x="150279" y="496900"/>
                </a:lnTo>
                <a:lnTo>
                  <a:pt x="153784" y="496900"/>
                </a:lnTo>
                <a:lnTo>
                  <a:pt x="155206" y="495477"/>
                </a:lnTo>
                <a:lnTo>
                  <a:pt x="155206" y="491972"/>
                </a:lnTo>
                <a:close/>
              </a:path>
              <a:path w="323215" h="497205">
                <a:moveTo>
                  <a:pt x="173812" y="491972"/>
                </a:moveTo>
                <a:lnTo>
                  <a:pt x="172389" y="490550"/>
                </a:lnTo>
                <a:lnTo>
                  <a:pt x="168884" y="490550"/>
                </a:lnTo>
                <a:lnTo>
                  <a:pt x="167462" y="491972"/>
                </a:lnTo>
                <a:lnTo>
                  <a:pt x="167462" y="495477"/>
                </a:lnTo>
                <a:lnTo>
                  <a:pt x="168884" y="496900"/>
                </a:lnTo>
                <a:lnTo>
                  <a:pt x="172389" y="496900"/>
                </a:lnTo>
                <a:lnTo>
                  <a:pt x="173812" y="495477"/>
                </a:lnTo>
                <a:lnTo>
                  <a:pt x="173812" y="491972"/>
                </a:lnTo>
                <a:close/>
              </a:path>
              <a:path w="323215" h="497205">
                <a:moveTo>
                  <a:pt x="192417" y="491972"/>
                </a:moveTo>
                <a:lnTo>
                  <a:pt x="191008" y="490550"/>
                </a:lnTo>
                <a:lnTo>
                  <a:pt x="187490" y="490550"/>
                </a:lnTo>
                <a:lnTo>
                  <a:pt x="186067" y="491972"/>
                </a:lnTo>
                <a:lnTo>
                  <a:pt x="186067" y="495477"/>
                </a:lnTo>
                <a:lnTo>
                  <a:pt x="187490" y="496900"/>
                </a:lnTo>
                <a:lnTo>
                  <a:pt x="191008" y="496900"/>
                </a:lnTo>
                <a:lnTo>
                  <a:pt x="192417" y="495477"/>
                </a:lnTo>
                <a:lnTo>
                  <a:pt x="192417" y="491972"/>
                </a:lnTo>
                <a:close/>
              </a:path>
              <a:path w="323215" h="497205">
                <a:moveTo>
                  <a:pt x="211035" y="491972"/>
                </a:moveTo>
                <a:lnTo>
                  <a:pt x="209613" y="490550"/>
                </a:lnTo>
                <a:lnTo>
                  <a:pt x="206108" y="490550"/>
                </a:lnTo>
                <a:lnTo>
                  <a:pt x="204685" y="491972"/>
                </a:lnTo>
                <a:lnTo>
                  <a:pt x="204685" y="495477"/>
                </a:lnTo>
                <a:lnTo>
                  <a:pt x="206108" y="496900"/>
                </a:lnTo>
                <a:lnTo>
                  <a:pt x="209613" y="496900"/>
                </a:lnTo>
                <a:lnTo>
                  <a:pt x="211035" y="495477"/>
                </a:lnTo>
                <a:lnTo>
                  <a:pt x="211035" y="491972"/>
                </a:lnTo>
                <a:close/>
              </a:path>
              <a:path w="323215" h="497205">
                <a:moveTo>
                  <a:pt x="229641" y="491972"/>
                </a:moveTo>
                <a:lnTo>
                  <a:pt x="228219" y="490550"/>
                </a:lnTo>
                <a:lnTo>
                  <a:pt x="224713" y="490550"/>
                </a:lnTo>
                <a:lnTo>
                  <a:pt x="223291" y="491972"/>
                </a:lnTo>
                <a:lnTo>
                  <a:pt x="223291" y="495477"/>
                </a:lnTo>
                <a:lnTo>
                  <a:pt x="224713" y="496900"/>
                </a:lnTo>
                <a:lnTo>
                  <a:pt x="228219" y="496900"/>
                </a:lnTo>
                <a:lnTo>
                  <a:pt x="229641" y="495477"/>
                </a:lnTo>
                <a:lnTo>
                  <a:pt x="229641" y="491972"/>
                </a:lnTo>
                <a:close/>
              </a:path>
              <a:path w="323215" h="497205">
                <a:moveTo>
                  <a:pt x="248246" y="491972"/>
                </a:moveTo>
                <a:lnTo>
                  <a:pt x="246824" y="490550"/>
                </a:lnTo>
                <a:lnTo>
                  <a:pt x="243319" y="490550"/>
                </a:lnTo>
                <a:lnTo>
                  <a:pt x="241896" y="491972"/>
                </a:lnTo>
                <a:lnTo>
                  <a:pt x="241896" y="495477"/>
                </a:lnTo>
                <a:lnTo>
                  <a:pt x="243319" y="496900"/>
                </a:lnTo>
                <a:lnTo>
                  <a:pt x="246824" y="496900"/>
                </a:lnTo>
                <a:lnTo>
                  <a:pt x="248246" y="495477"/>
                </a:lnTo>
                <a:lnTo>
                  <a:pt x="248246" y="491972"/>
                </a:lnTo>
                <a:close/>
              </a:path>
              <a:path w="323215" h="497205">
                <a:moveTo>
                  <a:pt x="266852" y="491972"/>
                </a:moveTo>
                <a:lnTo>
                  <a:pt x="265430" y="490550"/>
                </a:lnTo>
                <a:lnTo>
                  <a:pt x="261924" y="490550"/>
                </a:lnTo>
                <a:lnTo>
                  <a:pt x="260502" y="491972"/>
                </a:lnTo>
                <a:lnTo>
                  <a:pt x="260502" y="495477"/>
                </a:lnTo>
                <a:lnTo>
                  <a:pt x="261924" y="496900"/>
                </a:lnTo>
                <a:lnTo>
                  <a:pt x="265430" y="496900"/>
                </a:lnTo>
                <a:lnTo>
                  <a:pt x="266852" y="495477"/>
                </a:lnTo>
                <a:lnTo>
                  <a:pt x="266852" y="491972"/>
                </a:lnTo>
                <a:close/>
              </a:path>
              <a:path w="323215" h="497205">
                <a:moveTo>
                  <a:pt x="285457" y="491972"/>
                </a:moveTo>
                <a:lnTo>
                  <a:pt x="284035" y="490550"/>
                </a:lnTo>
                <a:lnTo>
                  <a:pt x="280530" y="490550"/>
                </a:lnTo>
                <a:lnTo>
                  <a:pt x="279107" y="491972"/>
                </a:lnTo>
                <a:lnTo>
                  <a:pt x="279107" y="495477"/>
                </a:lnTo>
                <a:lnTo>
                  <a:pt x="280530" y="496900"/>
                </a:lnTo>
                <a:lnTo>
                  <a:pt x="284035" y="496900"/>
                </a:lnTo>
                <a:lnTo>
                  <a:pt x="285457" y="495477"/>
                </a:lnTo>
                <a:lnTo>
                  <a:pt x="285457" y="491972"/>
                </a:lnTo>
                <a:close/>
              </a:path>
              <a:path w="323215" h="497205">
                <a:moveTo>
                  <a:pt x="304063" y="491972"/>
                </a:moveTo>
                <a:lnTo>
                  <a:pt x="302641" y="490550"/>
                </a:lnTo>
                <a:lnTo>
                  <a:pt x="299135" y="490550"/>
                </a:lnTo>
                <a:lnTo>
                  <a:pt x="297713" y="491972"/>
                </a:lnTo>
                <a:lnTo>
                  <a:pt x="297713" y="495477"/>
                </a:lnTo>
                <a:lnTo>
                  <a:pt x="299135" y="496900"/>
                </a:lnTo>
                <a:lnTo>
                  <a:pt x="302641" y="496900"/>
                </a:lnTo>
                <a:lnTo>
                  <a:pt x="304063" y="495477"/>
                </a:lnTo>
                <a:lnTo>
                  <a:pt x="304063" y="491972"/>
                </a:lnTo>
                <a:close/>
              </a:path>
              <a:path w="323215" h="497205">
                <a:moveTo>
                  <a:pt x="322668" y="493725"/>
                </a:moveTo>
                <a:lnTo>
                  <a:pt x="321741" y="491477"/>
                </a:lnTo>
                <a:lnTo>
                  <a:pt x="319493" y="490550"/>
                </a:lnTo>
                <a:lnTo>
                  <a:pt x="317258" y="491477"/>
                </a:lnTo>
                <a:lnTo>
                  <a:pt x="316318" y="493725"/>
                </a:lnTo>
                <a:lnTo>
                  <a:pt x="317258" y="495973"/>
                </a:lnTo>
                <a:lnTo>
                  <a:pt x="319493" y="496900"/>
                </a:lnTo>
                <a:lnTo>
                  <a:pt x="321741" y="495973"/>
                </a:lnTo>
                <a:lnTo>
                  <a:pt x="322668" y="4937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50823" y="4000652"/>
            <a:ext cx="323215" cy="399415"/>
          </a:xfrm>
          <a:custGeom>
            <a:avLst/>
            <a:gdLst/>
            <a:ahLst/>
            <a:cxnLst/>
            <a:rect l="l" t="t" r="r" b="b"/>
            <a:pathLst>
              <a:path w="323215" h="399414">
                <a:moveTo>
                  <a:pt x="6350" y="395922"/>
                </a:moveTo>
                <a:lnTo>
                  <a:pt x="5422" y="393674"/>
                </a:lnTo>
                <a:lnTo>
                  <a:pt x="3175" y="392747"/>
                </a:lnTo>
                <a:lnTo>
                  <a:pt x="927" y="393674"/>
                </a:lnTo>
                <a:lnTo>
                  <a:pt x="0" y="395922"/>
                </a:lnTo>
                <a:lnTo>
                  <a:pt x="927" y="398170"/>
                </a:lnTo>
                <a:lnTo>
                  <a:pt x="3175" y="399097"/>
                </a:lnTo>
                <a:lnTo>
                  <a:pt x="5422" y="398170"/>
                </a:lnTo>
                <a:lnTo>
                  <a:pt x="6350" y="395922"/>
                </a:lnTo>
                <a:close/>
              </a:path>
              <a:path w="323215" h="399414">
                <a:moveTo>
                  <a:pt x="6350" y="375475"/>
                </a:moveTo>
                <a:lnTo>
                  <a:pt x="4927" y="374053"/>
                </a:lnTo>
                <a:lnTo>
                  <a:pt x="1422" y="374053"/>
                </a:lnTo>
                <a:lnTo>
                  <a:pt x="0" y="375475"/>
                </a:lnTo>
                <a:lnTo>
                  <a:pt x="0" y="378980"/>
                </a:lnTo>
                <a:lnTo>
                  <a:pt x="1422" y="380403"/>
                </a:lnTo>
                <a:lnTo>
                  <a:pt x="4927" y="380403"/>
                </a:lnTo>
                <a:lnTo>
                  <a:pt x="6350" y="378980"/>
                </a:lnTo>
                <a:lnTo>
                  <a:pt x="6350" y="375475"/>
                </a:lnTo>
                <a:close/>
              </a:path>
              <a:path w="323215" h="399414">
                <a:moveTo>
                  <a:pt x="6350" y="356768"/>
                </a:moveTo>
                <a:lnTo>
                  <a:pt x="4927" y="355346"/>
                </a:lnTo>
                <a:lnTo>
                  <a:pt x="1422" y="355346"/>
                </a:lnTo>
                <a:lnTo>
                  <a:pt x="0" y="356768"/>
                </a:lnTo>
                <a:lnTo>
                  <a:pt x="0" y="360273"/>
                </a:lnTo>
                <a:lnTo>
                  <a:pt x="1422" y="361696"/>
                </a:lnTo>
                <a:lnTo>
                  <a:pt x="4927" y="361696"/>
                </a:lnTo>
                <a:lnTo>
                  <a:pt x="6350" y="360273"/>
                </a:lnTo>
                <a:lnTo>
                  <a:pt x="6350" y="356768"/>
                </a:lnTo>
                <a:close/>
              </a:path>
              <a:path w="323215" h="399414">
                <a:moveTo>
                  <a:pt x="6350" y="338074"/>
                </a:moveTo>
                <a:lnTo>
                  <a:pt x="4927" y="336651"/>
                </a:lnTo>
                <a:lnTo>
                  <a:pt x="1422" y="336651"/>
                </a:lnTo>
                <a:lnTo>
                  <a:pt x="0" y="338074"/>
                </a:lnTo>
                <a:lnTo>
                  <a:pt x="0" y="341579"/>
                </a:lnTo>
                <a:lnTo>
                  <a:pt x="1422" y="343001"/>
                </a:lnTo>
                <a:lnTo>
                  <a:pt x="4927" y="343001"/>
                </a:lnTo>
                <a:lnTo>
                  <a:pt x="6350" y="341579"/>
                </a:lnTo>
                <a:lnTo>
                  <a:pt x="6350" y="338074"/>
                </a:lnTo>
                <a:close/>
              </a:path>
              <a:path w="323215" h="399414">
                <a:moveTo>
                  <a:pt x="6350" y="319366"/>
                </a:moveTo>
                <a:lnTo>
                  <a:pt x="4927" y="317944"/>
                </a:lnTo>
                <a:lnTo>
                  <a:pt x="1422" y="317944"/>
                </a:lnTo>
                <a:lnTo>
                  <a:pt x="0" y="319366"/>
                </a:lnTo>
                <a:lnTo>
                  <a:pt x="0" y="322872"/>
                </a:lnTo>
                <a:lnTo>
                  <a:pt x="1422" y="324294"/>
                </a:lnTo>
                <a:lnTo>
                  <a:pt x="4927" y="324294"/>
                </a:lnTo>
                <a:lnTo>
                  <a:pt x="6350" y="322872"/>
                </a:lnTo>
                <a:lnTo>
                  <a:pt x="6350" y="319366"/>
                </a:lnTo>
                <a:close/>
              </a:path>
              <a:path w="323215" h="399414">
                <a:moveTo>
                  <a:pt x="6350" y="300659"/>
                </a:moveTo>
                <a:lnTo>
                  <a:pt x="4927" y="299237"/>
                </a:lnTo>
                <a:lnTo>
                  <a:pt x="1422" y="299237"/>
                </a:lnTo>
                <a:lnTo>
                  <a:pt x="0" y="300659"/>
                </a:lnTo>
                <a:lnTo>
                  <a:pt x="0" y="304165"/>
                </a:lnTo>
                <a:lnTo>
                  <a:pt x="1422" y="305587"/>
                </a:lnTo>
                <a:lnTo>
                  <a:pt x="4927" y="305587"/>
                </a:lnTo>
                <a:lnTo>
                  <a:pt x="6350" y="304165"/>
                </a:lnTo>
                <a:lnTo>
                  <a:pt x="6350" y="300659"/>
                </a:lnTo>
                <a:close/>
              </a:path>
              <a:path w="323215" h="399414">
                <a:moveTo>
                  <a:pt x="6350" y="281965"/>
                </a:moveTo>
                <a:lnTo>
                  <a:pt x="4927" y="280543"/>
                </a:lnTo>
                <a:lnTo>
                  <a:pt x="1422" y="280543"/>
                </a:lnTo>
                <a:lnTo>
                  <a:pt x="0" y="281965"/>
                </a:lnTo>
                <a:lnTo>
                  <a:pt x="0" y="285470"/>
                </a:lnTo>
                <a:lnTo>
                  <a:pt x="1422" y="286893"/>
                </a:lnTo>
                <a:lnTo>
                  <a:pt x="4927" y="286893"/>
                </a:lnTo>
                <a:lnTo>
                  <a:pt x="6350" y="285470"/>
                </a:lnTo>
                <a:lnTo>
                  <a:pt x="6350" y="281965"/>
                </a:lnTo>
                <a:close/>
              </a:path>
              <a:path w="323215" h="399414">
                <a:moveTo>
                  <a:pt x="6350" y="263258"/>
                </a:moveTo>
                <a:lnTo>
                  <a:pt x="4927" y="261835"/>
                </a:lnTo>
                <a:lnTo>
                  <a:pt x="1422" y="261835"/>
                </a:lnTo>
                <a:lnTo>
                  <a:pt x="0" y="263258"/>
                </a:lnTo>
                <a:lnTo>
                  <a:pt x="0" y="266763"/>
                </a:lnTo>
                <a:lnTo>
                  <a:pt x="1422" y="268185"/>
                </a:lnTo>
                <a:lnTo>
                  <a:pt x="4927" y="268185"/>
                </a:lnTo>
                <a:lnTo>
                  <a:pt x="6350" y="266763"/>
                </a:lnTo>
                <a:lnTo>
                  <a:pt x="6350" y="263258"/>
                </a:lnTo>
                <a:close/>
              </a:path>
              <a:path w="323215" h="399414">
                <a:moveTo>
                  <a:pt x="6350" y="244551"/>
                </a:moveTo>
                <a:lnTo>
                  <a:pt x="4927" y="243128"/>
                </a:lnTo>
                <a:lnTo>
                  <a:pt x="1422" y="243128"/>
                </a:lnTo>
                <a:lnTo>
                  <a:pt x="0" y="244551"/>
                </a:lnTo>
                <a:lnTo>
                  <a:pt x="0" y="248069"/>
                </a:lnTo>
                <a:lnTo>
                  <a:pt x="1422" y="249478"/>
                </a:lnTo>
                <a:lnTo>
                  <a:pt x="4927" y="249478"/>
                </a:lnTo>
                <a:lnTo>
                  <a:pt x="6350" y="248069"/>
                </a:lnTo>
                <a:lnTo>
                  <a:pt x="6350" y="244551"/>
                </a:lnTo>
                <a:close/>
              </a:path>
              <a:path w="323215" h="399414">
                <a:moveTo>
                  <a:pt x="6350" y="225856"/>
                </a:moveTo>
                <a:lnTo>
                  <a:pt x="4927" y="224434"/>
                </a:lnTo>
                <a:lnTo>
                  <a:pt x="1422" y="224434"/>
                </a:lnTo>
                <a:lnTo>
                  <a:pt x="0" y="225856"/>
                </a:lnTo>
                <a:lnTo>
                  <a:pt x="0" y="229362"/>
                </a:lnTo>
                <a:lnTo>
                  <a:pt x="1422" y="230784"/>
                </a:lnTo>
                <a:lnTo>
                  <a:pt x="4927" y="230784"/>
                </a:lnTo>
                <a:lnTo>
                  <a:pt x="6350" y="229362"/>
                </a:lnTo>
                <a:lnTo>
                  <a:pt x="6350" y="225856"/>
                </a:lnTo>
                <a:close/>
              </a:path>
              <a:path w="323215" h="399414">
                <a:moveTo>
                  <a:pt x="6350" y="207149"/>
                </a:moveTo>
                <a:lnTo>
                  <a:pt x="4927" y="205727"/>
                </a:lnTo>
                <a:lnTo>
                  <a:pt x="1422" y="205727"/>
                </a:lnTo>
                <a:lnTo>
                  <a:pt x="0" y="207149"/>
                </a:lnTo>
                <a:lnTo>
                  <a:pt x="0" y="210654"/>
                </a:lnTo>
                <a:lnTo>
                  <a:pt x="1422" y="212077"/>
                </a:lnTo>
                <a:lnTo>
                  <a:pt x="4927" y="212077"/>
                </a:lnTo>
                <a:lnTo>
                  <a:pt x="6350" y="210654"/>
                </a:lnTo>
                <a:lnTo>
                  <a:pt x="6350" y="207149"/>
                </a:lnTo>
                <a:close/>
              </a:path>
              <a:path w="323215" h="399414">
                <a:moveTo>
                  <a:pt x="6350" y="188442"/>
                </a:moveTo>
                <a:lnTo>
                  <a:pt x="4927" y="187032"/>
                </a:lnTo>
                <a:lnTo>
                  <a:pt x="1422" y="187032"/>
                </a:lnTo>
                <a:lnTo>
                  <a:pt x="0" y="188442"/>
                </a:lnTo>
                <a:lnTo>
                  <a:pt x="0" y="191960"/>
                </a:lnTo>
                <a:lnTo>
                  <a:pt x="1422" y="193382"/>
                </a:lnTo>
                <a:lnTo>
                  <a:pt x="4927" y="193382"/>
                </a:lnTo>
                <a:lnTo>
                  <a:pt x="6350" y="191960"/>
                </a:lnTo>
                <a:lnTo>
                  <a:pt x="6350" y="188442"/>
                </a:lnTo>
                <a:close/>
              </a:path>
              <a:path w="323215" h="399414">
                <a:moveTo>
                  <a:pt x="6350" y="169748"/>
                </a:moveTo>
                <a:lnTo>
                  <a:pt x="4927" y="168325"/>
                </a:lnTo>
                <a:lnTo>
                  <a:pt x="1422" y="168325"/>
                </a:lnTo>
                <a:lnTo>
                  <a:pt x="0" y="169748"/>
                </a:lnTo>
                <a:lnTo>
                  <a:pt x="0" y="173253"/>
                </a:lnTo>
                <a:lnTo>
                  <a:pt x="1422" y="174675"/>
                </a:lnTo>
                <a:lnTo>
                  <a:pt x="4927" y="174675"/>
                </a:lnTo>
                <a:lnTo>
                  <a:pt x="6350" y="173253"/>
                </a:lnTo>
                <a:lnTo>
                  <a:pt x="6350" y="169748"/>
                </a:lnTo>
                <a:close/>
              </a:path>
              <a:path w="323215" h="399414">
                <a:moveTo>
                  <a:pt x="6350" y="151041"/>
                </a:moveTo>
                <a:lnTo>
                  <a:pt x="4927" y="149618"/>
                </a:lnTo>
                <a:lnTo>
                  <a:pt x="1422" y="149618"/>
                </a:lnTo>
                <a:lnTo>
                  <a:pt x="0" y="151041"/>
                </a:lnTo>
                <a:lnTo>
                  <a:pt x="0" y="154559"/>
                </a:lnTo>
                <a:lnTo>
                  <a:pt x="1422" y="155968"/>
                </a:lnTo>
                <a:lnTo>
                  <a:pt x="4927" y="155968"/>
                </a:lnTo>
                <a:lnTo>
                  <a:pt x="6350" y="154559"/>
                </a:lnTo>
                <a:lnTo>
                  <a:pt x="6350" y="151041"/>
                </a:lnTo>
                <a:close/>
              </a:path>
              <a:path w="323215" h="399414">
                <a:moveTo>
                  <a:pt x="6350" y="132346"/>
                </a:moveTo>
                <a:lnTo>
                  <a:pt x="4927" y="130924"/>
                </a:lnTo>
                <a:lnTo>
                  <a:pt x="1422" y="130924"/>
                </a:lnTo>
                <a:lnTo>
                  <a:pt x="0" y="132346"/>
                </a:lnTo>
                <a:lnTo>
                  <a:pt x="0" y="135851"/>
                </a:lnTo>
                <a:lnTo>
                  <a:pt x="1422" y="137274"/>
                </a:lnTo>
                <a:lnTo>
                  <a:pt x="4927" y="137274"/>
                </a:lnTo>
                <a:lnTo>
                  <a:pt x="6350" y="135851"/>
                </a:lnTo>
                <a:lnTo>
                  <a:pt x="6350" y="132346"/>
                </a:lnTo>
                <a:close/>
              </a:path>
              <a:path w="323215" h="399414">
                <a:moveTo>
                  <a:pt x="6350" y="113639"/>
                </a:moveTo>
                <a:lnTo>
                  <a:pt x="4927" y="112217"/>
                </a:lnTo>
                <a:lnTo>
                  <a:pt x="1422" y="112217"/>
                </a:lnTo>
                <a:lnTo>
                  <a:pt x="0" y="113639"/>
                </a:lnTo>
                <a:lnTo>
                  <a:pt x="0" y="117144"/>
                </a:lnTo>
                <a:lnTo>
                  <a:pt x="1422" y="118567"/>
                </a:lnTo>
                <a:lnTo>
                  <a:pt x="4927" y="118567"/>
                </a:lnTo>
                <a:lnTo>
                  <a:pt x="6350" y="117144"/>
                </a:lnTo>
                <a:lnTo>
                  <a:pt x="6350" y="113639"/>
                </a:lnTo>
                <a:close/>
              </a:path>
              <a:path w="323215" h="399414">
                <a:moveTo>
                  <a:pt x="6350" y="94945"/>
                </a:moveTo>
                <a:lnTo>
                  <a:pt x="4927" y="93522"/>
                </a:lnTo>
                <a:lnTo>
                  <a:pt x="1422" y="93522"/>
                </a:lnTo>
                <a:lnTo>
                  <a:pt x="0" y="94945"/>
                </a:lnTo>
                <a:lnTo>
                  <a:pt x="0" y="98450"/>
                </a:lnTo>
                <a:lnTo>
                  <a:pt x="1422" y="99872"/>
                </a:lnTo>
                <a:lnTo>
                  <a:pt x="4927" y="99872"/>
                </a:lnTo>
                <a:lnTo>
                  <a:pt x="6350" y="98450"/>
                </a:lnTo>
                <a:lnTo>
                  <a:pt x="6350" y="94945"/>
                </a:lnTo>
                <a:close/>
              </a:path>
              <a:path w="323215" h="399414">
                <a:moveTo>
                  <a:pt x="6350" y="76238"/>
                </a:moveTo>
                <a:lnTo>
                  <a:pt x="4927" y="74815"/>
                </a:lnTo>
                <a:lnTo>
                  <a:pt x="1422" y="74815"/>
                </a:lnTo>
                <a:lnTo>
                  <a:pt x="0" y="76238"/>
                </a:lnTo>
                <a:lnTo>
                  <a:pt x="0" y="79743"/>
                </a:lnTo>
                <a:lnTo>
                  <a:pt x="1422" y="81165"/>
                </a:lnTo>
                <a:lnTo>
                  <a:pt x="4927" y="81165"/>
                </a:lnTo>
                <a:lnTo>
                  <a:pt x="6350" y="79743"/>
                </a:lnTo>
                <a:lnTo>
                  <a:pt x="6350" y="76238"/>
                </a:lnTo>
                <a:close/>
              </a:path>
              <a:path w="323215" h="399414">
                <a:moveTo>
                  <a:pt x="6350" y="57531"/>
                </a:moveTo>
                <a:lnTo>
                  <a:pt x="4927" y="56108"/>
                </a:lnTo>
                <a:lnTo>
                  <a:pt x="1422" y="56108"/>
                </a:lnTo>
                <a:lnTo>
                  <a:pt x="0" y="57531"/>
                </a:lnTo>
                <a:lnTo>
                  <a:pt x="0" y="61036"/>
                </a:lnTo>
                <a:lnTo>
                  <a:pt x="1422" y="62458"/>
                </a:lnTo>
                <a:lnTo>
                  <a:pt x="4927" y="62458"/>
                </a:lnTo>
                <a:lnTo>
                  <a:pt x="6350" y="61036"/>
                </a:lnTo>
                <a:lnTo>
                  <a:pt x="6350" y="57531"/>
                </a:lnTo>
                <a:close/>
              </a:path>
              <a:path w="323215" h="399414">
                <a:moveTo>
                  <a:pt x="6350" y="38836"/>
                </a:moveTo>
                <a:lnTo>
                  <a:pt x="4927" y="37414"/>
                </a:lnTo>
                <a:lnTo>
                  <a:pt x="1422" y="37414"/>
                </a:lnTo>
                <a:lnTo>
                  <a:pt x="0" y="38836"/>
                </a:lnTo>
                <a:lnTo>
                  <a:pt x="0" y="42341"/>
                </a:lnTo>
                <a:lnTo>
                  <a:pt x="1422" y="43764"/>
                </a:lnTo>
                <a:lnTo>
                  <a:pt x="4927" y="43764"/>
                </a:lnTo>
                <a:lnTo>
                  <a:pt x="6350" y="42341"/>
                </a:lnTo>
                <a:lnTo>
                  <a:pt x="6350" y="38836"/>
                </a:lnTo>
                <a:close/>
              </a:path>
              <a:path w="323215" h="399414">
                <a:moveTo>
                  <a:pt x="6350" y="20129"/>
                </a:moveTo>
                <a:lnTo>
                  <a:pt x="4927" y="18707"/>
                </a:lnTo>
                <a:lnTo>
                  <a:pt x="1422" y="18707"/>
                </a:lnTo>
                <a:lnTo>
                  <a:pt x="0" y="20129"/>
                </a:lnTo>
                <a:lnTo>
                  <a:pt x="0" y="23634"/>
                </a:lnTo>
                <a:lnTo>
                  <a:pt x="1422" y="25057"/>
                </a:lnTo>
                <a:lnTo>
                  <a:pt x="4927" y="25057"/>
                </a:lnTo>
                <a:lnTo>
                  <a:pt x="6350" y="23634"/>
                </a:lnTo>
                <a:lnTo>
                  <a:pt x="6350" y="20129"/>
                </a:lnTo>
                <a:close/>
              </a:path>
              <a:path w="323215" h="399414">
                <a:moveTo>
                  <a:pt x="6350" y="3175"/>
                </a:moveTo>
                <a:lnTo>
                  <a:pt x="5422" y="927"/>
                </a:lnTo>
                <a:lnTo>
                  <a:pt x="3175" y="0"/>
                </a:lnTo>
                <a:lnTo>
                  <a:pt x="927" y="927"/>
                </a:lnTo>
                <a:lnTo>
                  <a:pt x="0" y="3175"/>
                </a:lnTo>
                <a:lnTo>
                  <a:pt x="927" y="5422"/>
                </a:lnTo>
                <a:lnTo>
                  <a:pt x="3175" y="6350"/>
                </a:lnTo>
                <a:lnTo>
                  <a:pt x="5422" y="5422"/>
                </a:lnTo>
                <a:lnTo>
                  <a:pt x="6350" y="3175"/>
                </a:lnTo>
                <a:close/>
              </a:path>
              <a:path w="323215" h="399414">
                <a:moveTo>
                  <a:pt x="24955" y="394182"/>
                </a:moveTo>
                <a:lnTo>
                  <a:pt x="23533" y="392760"/>
                </a:lnTo>
                <a:lnTo>
                  <a:pt x="20027" y="392760"/>
                </a:lnTo>
                <a:lnTo>
                  <a:pt x="18605" y="394182"/>
                </a:lnTo>
                <a:lnTo>
                  <a:pt x="18605" y="397687"/>
                </a:lnTo>
                <a:lnTo>
                  <a:pt x="20027" y="399110"/>
                </a:lnTo>
                <a:lnTo>
                  <a:pt x="23533" y="399110"/>
                </a:lnTo>
                <a:lnTo>
                  <a:pt x="24955" y="397687"/>
                </a:lnTo>
                <a:lnTo>
                  <a:pt x="24955" y="394182"/>
                </a:lnTo>
                <a:close/>
              </a:path>
              <a:path w="323215" h="399414">
                <a:moveTo>
                  <a:pt x="43561" y="394182"/>
                </a:moveTo>
                <a:lnTo>
                  <a:pt x="42138" y="392760"/>
                </a:lnTo>
                <a:lnTo>
                  <a:pt x="38633" y="392760"/>
                </a:lnTo>
                <a:lnTo>
                  <a:pt x="37211" y="394182"/>
                </a:lnTo>
                <a:lnTo>
                  <a:pt x="37211" y="397687"/>
                </a:lnTo>
                <a:lnTo>
                  <a:pt x="38633" y="399110"/>
                </a:lnTo>
                <a:lnTo>
                  <a:pt x="42138" y="399110"/>
                </a:lnTo>
                <a:lnTo>
                  <a:pt x="43561" y="397687"/>
                </a:lnTo>
                <a:lnTo>
                  <a:pt x="43561" y="394182"/>
                </a:lnTo>
                <a:close/>
              </a:path>
              <a:path w="323215" h="399414">
                <a:moveTo>
                  <a:pt x="62166" y="394182"/>
                </a:moveTo>
                <a:lnTo>
                  <a:pt x="60744" y="392760"/>
                </a:lnTo>
                <a:lnTo>
                  <a:pt x="57238" y="392760"/>
                </a:lnTo>
                <a:lnTo>
                  <a:pt x="55816" y="394182"/>
                </a:lnTo>
                <a:lnTo>
                  <a:pt x="55816" y="397687"/>
                </a:lnTo>
                <a:lnTo>
                  <a:pt x="57238" y="399110"/>
                </a:lnTo>
                <a:lnTo>
                  <a:pt x="60744" y="399110"/>
                </a:lnTo>
                <a:lnTo>
                  <a:pt x="62166" y="397687"/>
                </a:lnTo>
                <a:lnTo>
                  <a:pt x="62166" y="394182"/>
                </a:lnTo>
                <a:close/>
              </a:path>
              <a:path w="323215" h="399414">
                <a:moveTo>
                  <a:pt x="80772" y="394182"/>
                </a:moveTo>
                <a:lnTo>
                  <a:pt x="79362" y="392760"/>
                </a:lnTo>
                <a:lnTo>
                  <a:pt x="75844" y="392760"/>
                </a:lnTo>
                <a:lnTo>
                  <a:pt x="74422" y="394182"/>
                </a:lnTo>
                <a:lnTo>
                  <a:pt x="74422" y="397687"/>
                </a:lnTo>
                <a:lnTo>
                  <a:pt x="75844" y="399110"/>
                </a:lnTo>
                <a:lnTo>
                  <a:pt x="79362" y="399110"/>
                </a:lnTo>
                <a:lnTo>
                  <a:pt x="80772" y="397687"/>
                </a:lnTo>
                <a:lnTo>
                  <a:pt x="80772" y="394182"/>
                </a:lnTo>
                <a:close/>
              </a:path>
              <a:path w="323215" h="399414">
                <a:moveTo>
                  <a:pt x="99390" y="394182"/>
                </a:moveTo>
                <a:lnTo>
                  <a:pt x="97967" y="392760"/>
                </a:lnTo>
                <a:lnTo>
                  <a:pt x="94462" y="392760"/>
                </a:lnTo>
                <a:lnTo>
                  <a:pt x="93040" y="394182"/>
                </a:lnTo>
                <a:lnTo>
                  <a:pt x="93040" y="397687"/>
                </a:lnTo>
                <a:lnTo>
                  <a:pt x="94462" y="399110"/>
                </a:lnTo>
                <a:lnTo>
                  <a:pt x="97967" y="399110"/>
                </a:lnTo>
                <a:lnTo>
                  <a:pt x="99390" y="397687"/>
                </a:lnTo>
                <a:lnTo>
                  <a:pt x="99390" y="394182"/>
                </a:lnTo>
                <a:close/>
              </a:path>
              <a:path w="323215" h="399414">
                <a:moveTo>
                  <a:pt x="117995" y="394182"/>
                </a:moveTo>
                <a:lnTo>
                  <a:pt x="116573" y="392760"/>
                </a:lnTo>
                <a:lnTo>
                  <a:pt x="113068" y="392760"/>
                </a:lnTo>
                <a:lnTo>
                  <a:pt x="111645" y="394182"/>
                </a:lnTo>
                <a:lnTo>
                  <a:pt x="111645" y="397687"/>
                </a:lnTo>
                <a:lnTo>
                  <a:pt x="113068" y="399110"/>
                </a:lnTo>
                <a:lnTo>
                  <a:pt x="116573" y="399110"/>
                </a:lnTo>
                <a:lnTo>
                  <a:pt x="117995" y="397687"/>
                </a:lnTo>
                <a:lnTo>
                  <a:pt x="117995" y="394182"/>
                </a:lnTo>
                <a:close/>
              </a:path>
              <a:path w="323215" h="399414">
                <a:moveTo>
                  <a:pt x="136601" y="394182"/>
                </a:moveTo>
                <a:lnTo>
                  <a:pt x="135178" y="392760"/>
                </a:lnTo>
                <a:lnTo>
                  <a:pt x="131673" y="392760"/>
                </a:lnTo>
                <a:lnTo>
                  <a:pt x="130251" y="394182"/>
                </a:lnTo>
                <a:lnTo>
                  <a:pt x="130251" y="397687"/>
                </a:lnTo>
                <a:lnTo>
                  <a:pt x="131673" y="399110"/>
                </a:lnTo>
                <a:lnTo>
                  <a:pt x="135178" y="399110"/>
                </a:lnTo>
                <a:lnTo>
                  <a:pt x="136601" y="397687"/>
                </a:lnTo>
                <a:lnTo>
                  <a:pt x="136601" y="394182"/>
                </a:lnTo>
                <a:close/>
              </a:path>
              <a:path w="323215" h="399414">
                <a:moveTo>
                  <a:pt x="155206" y="394182"/>
                </a:moveTo>
                <a:lnTo>
                  <a:pt x="153784" y="392760"/>
                </a:lnTo>
                <a:lnTo>
                  <a:pt x="150279" y="392760"/>
                </a:lnTo>
                <a:lnTo>
                  <a:pt x="148856" y="394182"/>
                </a:lnTo>
                <a:lnTo>
                  <a:pt x="148856" y="397687"/>
                </a:lnTo>
                <a:lnTo>
                  <a:pt x="150279" y="399110"/>
                </a:lnTo>
                <a:lnTo>
                  <a:pt x="153784" y="399110"/>
                </a:lnTo>
                <a:lnTo>
                  <a:pt x="155206" y="397687"/>
                </a:lnTo>
                <a:lnTo>
                  <a:pt x="155206" y="394182"/>
                </a:lnTo>
                <a:close/>
              </a:path>
              <a:path w="323215" h="399414">
                <a:moveTo>
                  <a:pt x="173812" y="394182"/>
                </a:moveTo>
                <a:lnTo>
                  <a:pt x="172389" y="392760"/>
                </a:lnTo>
                <a:lnTo>
                  <a:pt x="168884" y="392760"/>
                </a:lnTo>
                <a:lnTo>
                  <a:pt x="167462" y="394182"/>
                </a:lnTo>
                <a:lnTo>
                  <a:pt x="167462" y="397687"/>
                </a:lnTo>
                <a:lnTo>
                  <a:pt x="168884" y="399110"/>
                </a:lnTo>
                <a:lnTo>
                  <a:pt x="172389" y="399110"/>
                </a:lnTo>
                <a:lnTo>
                  <a:pt x="173812" y="397687"/>
                </a:lnTo>
                <a:lnTo>
                  <a:pt x="173812" y="394182"/>
                </a:lnTo>
                <a:close/>
              </a:path>
              <a:path w="323215" h="399414">
                <a:moveTo>
                  <a:pt x="192417" y="394182"/>
                </a:moveTo>
                <a:lnTo>
                  <a:pt x="191008" y="392760"/>
                </a:lnTo>
                <a:lnTo>
                  <a:pt x="187490" y="392760"/>
                </a:lnTo>
                <a:lnTo>
                  <a:pt x="186067" y="394182"/>
                </a:lnTo>
                <a:lnTo>
                  <a:pt x="186067" y="397687"/>
                </a:lnTo>
                <a:lnTo>
                  <a:pt x="187490" y="399110"/>
                </a:lnTo>
                <a:lnTo>
                  <a:pt x="191008" y="399110"/>
                </a:lnTo>
                <a:lnTo>
                  <a:pt x="192417" y="397687"/>
                </a:lnTo>
                <a:lnTo>
                  <a:pt x="192417" y="394182"/>
                </a:lnTo>
                <a:close/>
              </a:path>
              <a:path w="323215" h="399414">
                <a:moveTo>
                  <a:pt x="211035" y="394182"/>
                </a:moveTo>
                <a:lnTo>
                  <a:pt x="209613" y="392760"/>
                </a:lnTo>
                <a:lnTo>
                  <a:pt x="206108" y="392760"/>
                </a:lnTo>
                <a:lnTo>
                  <a:pt x="204685" y="394182"/>
                </a:lnTo>
                <a:lnTo>
                  <a:pt x="204685" y="397687"/>
                </a:lnTo>
                <a:lnTo>
                  <a:pt x="206108" y="399110"/>
                </a:lnTo>
                <a:lnTo>
                  <a:pt x="209613" y="399110"/>
                </a:lnTo>
                <a:lnTo>
                  <a:pt x="211035" y="397687"/>
                </a:lnTo>
                <a:lnTo>
                  <a:pt x="211035" y="394182"/>
                </a:lnTo>
                <a:close/>
              </a:path>
              <a:path w="323215" h="399414">
                <a:moveTo>
                  <a:pt x="229641" y="394182"/>
                </a:moveTo>
                <a:lnTo>
                  <a:pt x="228219" y="392760"/>
                </a:lnTo>
                <a:lnTo>
                  <a:pt x="224713" y="392760"/>
                </a:lnTo>
                <a:lnTo>
                  <a:pt x="223291" y="394182"/>
                </a:lnTo>
                <a:lnTo>
                  <a:pt x="223291" y="397687"/>
                </a:lnTo>
                <a:lnTo>
                  <a:pt x="224713" y="399110"/>
                </a:lnTo>
                <a:lnTo>
                  <a:pt x="228219" y="399110"/>
                </a:lnTo>
                <a:lnTo>
                  <a:pt x="229641" y="397687"/>
                </a:lnTo>
                <a:lnTo>
                  <a:pt x="229641" y="394182"/>
                </a:lnTo>
                <a:close/>
              </a:path>
              <a:path w="323215" h="399414">
                <a:moveTo>
                  <a:pt x="248246" y="394182"/>
                </a:moveTo>
                <a:lnTo>
                  <a:pt x="246824" y="392760"/>
                </a:lnTo>
                <a:lnTo>
                  <a:pt x="243319" y="392760"/>
                </a:lnTo>
                <a:lnTo>
                  <a:pt x="241896" y="394182"/>
                </a:lnTo>
                <a:lnTo>
                  <a:pt x="241896" y="397687"/>
                </a:lnTo>
                <a:lnTo>
                  <a:pt x="243319" y="399110"/>
                </a:lnTo>
                <a:lnTo>
                  <a:pt x="246824" y="399110"/>
                </a:lnTo>
                <a:lnTo>
                  <a:pt x="248246" y="397687"/>
                </a:lnTo>
                <a:lnTo>
                  <a:pt x="248246" y="394182"/>
                </a:lnTo>
                <a:close/>
              </a:path>
              <a:path w="323215" h="399414">
                <a:moveTo>
                  <a:pt x="266852" y="394182"/>
                </a:moveTo>
                <a:lnTo>
                  <a:pt x="265430" y="392760"/>
                </a:lnTo>
                <a:lnTo>
                  <a:pt x="261924" y="392760"/>
                </a:lnTo>
                <a:lnTo>
                  <a:pt x="260502" y="394182"/>
                </a:lnTo>
                <a:lnTo>
                  <a:pt x="260502" y="397687"/>
                </a:lnTo>
                <a:lnTo>
                  <a:pt x="261924" y="399110"/>
                </a:lnTo>
                <a:lnTo>
                  <a:pt x="265430" y="399110"/>
                </a:lnTo>
                <a:lnTo>
                  <a:pt x="266852" y="397687"/>
                </a:lnTo>
                <a:lnTo>
                  <a:pt x="266852" y="394182"/>
                </a:lnTo>
                <a:close/>
              </a:path>
              <a:path w="323215" h="399414">
                <a:moveTo>
                  <a:pt x="285457" y="394182"/>
                </a:moveTo>
                <a:lnTo>
                  <a:pt x="284035" y="392760"/>
                </a:lnTo>
                <a:lnTo>
                  <a:pt x="280530" y="392760"/>
                </a:lnTo>
                <a:lnTo>
                  <a:pt x="279107" y="394182"/>
                </a:lnTo>
                <a:lnTo>
                  <a:pt x="279107" y="397687"/>
                </a:lnTo>
                <a:lnTo>
                  <a:pt x="280530" y="399110"/>
                </a:lnTo>
                <a:lnTo>
                  <a:pt x="284035" y="399110"/>
                </a:lnTo>
                <a:lnTo>
                  <a:pt x="285457" y="397687"/>
                </a:lnTo>
                <a:lnTo>
                  <a:pt x="285457" y="394182"/>
                </a:lnTo>
                <a:close/>
              </a:path>
              <a:path w="323215" h="399414">
                <a:moveTo>
                  <a:pt x="304063" y="394182"/>
                </a:moveTo>
                <a:lnTo>
                  <a:pt x="302641" y="392760"/>
                </a:lnTo>
                <a:lnTo>
                  <a:pt x="299135" y="392760"/>
                </a:lnTo>
                <a:lnTo>
                  <a:pt x="297713" y="394182"/>
                </a:lnTo>
                <a:lnTo>
                  <a:pt x="297713" y="397687"/>
                </a:lnTo>
                <a:lnTo>
                  <a:pt x="299135" y="399110"/>
                </a:lnTo>
                <a:lnTo>
                  <a:pt x="302641" y="399110"/>
                </a:lnTo>
                <a:lnTo>
                  <a:pt x="304063" y="397687"/>
                </a:lnTo>
                <a:lnTo>
                  <a:pt x="304063" y="394182"/>
                </a:lnTo>
                <a:close/>
              </a:path>
              <a:path w="323215" h="399414">
                <a:moveTo>
                  <a:pt x="322668" y="395922"/>
                </a:moveTo>
                <a:lnTo>
                  <a:pt x="321741" y="393674"/>
                </a:lnTo>
                <a:lnTo>
                  <a:pt x="319493" y="392747"/>
                </a:lnTo>
                <a:lnTo>
                  <a:pt x="317258" y="393674"/>
                </a:lnTo>
                <a:lnTo>
                  <a:pt x="316318" y="395922"/>
                </a:lnTo>
                <a:lnTo>
                  <a:pt x="317258" y="398170"/>
                </a:lnTo>
                <a:lnTo>
                  <a:pt x="319493" y="399097"/>
                </a:lnTo>
                <a:lnTo>
                  <a:pt x="321741" y="398170"/>
                </a:lnTo>
                <a:lnTo>
                  <a:pt x="322668" y="3959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0823" y="5477840"/>
            <a:ext cx="323215" cy="738505"/>
          </a:xfrm>
          <a:custGeom>
            <a:avLst/>
            <a:gdLst/>
            <a:ahLst/>
            <a:cxnLst/>
            <a:rect l="l" t="t" r="r" b="b"/>
            <a:pathLst>
              <a:path w="323215" h="738504">
                <a:moveTo>
                  <a:pt x="6350" y="735101"/>
                </a:moveTo>
                <a:lnTo>
                  <a:pt x="5422" y="732853"/>
                </a:lnTo>
                <a:lnTo>
                  <a:pt x="3175" y="731926"/>
                </a:lnTo>
                <a:lnTo>
                  <a:pt x="927" y="732853"/>
                </a:lnTo>
                <a:lnTo>
                  <a:pt x="0" y="735101"/>
                </a:lnTo>
                <a:lnTo>
                  <a:pt x="927" y="737349"/>
                </a:lnTo>
                <a:lnTo>
                  <a:pt x="3175" y="738276"/>
                </a:lnTo>
                <a:lnTo>
                  <a:pt x="5422" y="737349"/>
                </a:lnTo>
                <a:lnTo>
                  <a:pt x="6350" y="735101"/>
                </a:lnTo>
                <a:close/>
              </a:path>
              <a:path w="323215" h="738504">
                <a:moveTo>
                  <a:pt x="6350" y="714070"/>
                </a:moveTo>
                <a:lnTo>
                  <a:pt x="4927" y="712647"/>
                </a:lnTo>
                <a:lnTo>
                  <a:pt x="1422" y="712647"/>
                </a:lnTo>
                <a:lnTo>
                  <a:pt x="0" y="714070"/>
                </a:lnTo>
                <a:lnTo>
                  <a:pt x="0" y="717588"/>
                </a:lnTo>
                <a:lnTo>
                  <a:pt x="1422" y="718997"/>
                </a:lnTo>
                <a:lnTo>
                  <a:pt x="4927" y="718997"/>
                </a:lnTo>
                <a:lnTo>
                  <a:pt x="6350" y="717588"/>
                </a:lnTo>
                <a:lnTo>
                  <a:pt x="6350" y="714070"/>
                </a:lnTo>
                <a:close/>
              </a:path>
              <a:path w="323215" h="738504">
                <a:moveTo>
                  <a:pt x="6350" y="694817"/>
                </a:moveTo>
                <a:lnTo>
                  <a:pt x="4927" y="693394"/>
                </a:lnTo>
                <a:lnTo>
                  <a:pt x="1422" y="693394"/>
                </a:lnTo>
                <a:lnTo>
                  <a:pt x="0" y="694817"/>
                </a:lnTo>
                <a:lnTo>
                  <a:pt x="0" y="698322"/>
                </a:lnTo>
                <a:lnTo>
                  <a:pt x="1422" y="699744"/>
                </a:lnTo>
                <a:lnTo>
                  <a:pt x="4927" y="699744"/>
                </a:lnTo>
                <a:lnTo>
                  <a:pt x="6350" y="698322"/>
                </a:lnTo>
                <a:lnTo>
                  <a:pt x="6350" y="694817"/>
                </a:lnTo>
                <a:close/>
              </a:path>
              <a:path w="323215" h="738504">
                <a:moveTo>
                  <a:pt x="6350" y="675551"/>
                </a:moveTo>
                <a:lnTo>
                  <a:pt x="4927" y="674128"/>
                </a:lnTo>
                <a:lnTo>
                  <a:pt x="1422" y="674128"/>
                </a:lnTo>
                <a:lnTo>
                  <a:pt x="0" y="675551"/>
                </a:lnTo>
                <a:lnTo>
                  <a:pt x="0" y="679056"/>
                </a:lnTo>
                <a:lnTo>
                  <a:pt x="1422" y="680478"/>
                </a:lnTo>
                <a:lnTo>
                  <a:pt x="4927" y="680478"/>
                </a:lnTo>
                <a:lnTo>
                  <a:pt x="6350" y="679056"/>
                </a:lnTo>
                <a:lnTo>
                  <a:pt x="6350" y="675551"/>
                </a:lnTo>
                <a:close/>
              </a:path>
              <a:path w="323215" h="738504">
                <a:moveTo>
                  <a:pt x="6350" y="656297"/>
                </a:moveTo>
                <a:lnTo>
                  <a:pt x="4927" y="654875"/>
                </a:lnTo>
                <a:lnTo>
                  <a:pt x="1422" y="654875"/>
                </a:lnTo>
                <a:lnTo>
                  <a:pt x="0" y="656297"/>
                </a:lnTo>
                <a:lnTo>
                  <a:pt x="0" y="659803"/>
                </a:lnTo>
                <a:lnTo>
                  <a:pt x="1422" y="661225"/>
                </a:lnTo>
                <a:lnTo>
                  <a:pt x="4927" y="661225"/>
                </a:lnTo>
                <a:lnTo>
                  <a:pt x="6350" y="659803"/>
                </a:lnTo>
                <a:lnTo>
                  <a:pt x="6350" y="656297"/>
                </a:lnTo>
                <a:close/>
              </a:path>
              <a:path w="323215" h="738504">
                <a:moveTo>
                  <a:pt x="6350" y="637032"/>
                </a:moveTo>
                <a:lnTo>
                  <a:pt x="4927" y="635609"/>
                </a:lnTo>
                <a:lnTo>
                  <a:pt x="1422" y="635609"/>
                </a:lnTo>
                <a:lnTo>
                  <a:pt x="0" y="637032"/>
                </a:lnTo>
                <a:lnTo>
                  <a:pt x="0" y="640537"/>
                </a:lnTo>
                <a:lnTo>
                  <a:pt x="1422" y="641959"/>
                </a:lnTo>
                <a:lnTo>
                  <a:pt x="4927" y="641959"/>
                </a:lnTo>
                <a:lnTo>
                  <a:pt x="6350" y="640537"/>
                </a:lnTo>
                <a:lnTo>
                  <a:pt x="6350" y="637032"/>
                </a:lnTo>
                <a:close/>
              </a:path>
              <a:path w="323215" h="738504">
                <a:moveTo>
                  <a:pt x="6350" y="617766"/>
                </a:moveTo>
                <a:lnTo>
                  <a:pt x="4927" y="616343"/>
                </a:lnTo>
                <a:lnTo>
                  <a:pt x="1422" y="616343"/>
                </a:lnTo>
                <a:lnTo>
                  <a:pt x="0" y="617766"/>
                </a:lnTo>
                <a:lnTo>
                  <a:pt x="0" y="621271"/>
                </a:lnTo>
                <a:lnTo>
                  <a:pt x="1422" y="622693"/>
                </a:lnTo>
                <a:lnTo>
                  <a:pt x="4927" y="622693"/>
                </a:lnTo>
                <a:lnTo>
                  <a:pt x="6350" y="621271"/>
                </a:lnTo>
                <a:lnTo>
                  <a:pt x="6350" y="617766"/>
                </a:lnTo>
                <a:close/>
              </a:path>
              <a:path w="323215" h="738504">
                <a:moveTo>
                  <a:pt x="6350" y="598512"/>
                </a:moveTo>
                <a:lnTo>
                  <a:pt x="4927" y="597090"/>
                </a:lnTo>
                <a:lnTo>
                  <a:pt x="1422" y="597090"/>
                </a:lnTo>
                <a:lnTo>
                  <a:pt x="0" y="598512"/>
                </a:lnTo>
                <a:lnTo>
                  <a:pt x="0" y="602018"/>
                </a:lnTo>
                <a:lnTo>
                  <a:pt x="1422" y="603440"/>
                </a:lnTo>
                <a:lnTo>
                  <a:pt x="4927" y="603440"/>
                </a:lnTo>
                <a:lnTo>
                  <a:pt x="6350" y="602018"/>
                </a:lnTo>
                <a:lnTo>
                  <a:pt x="6350" y="598512"/>
                </a:lnTo>
                <a:close/>
              </a:path>
              <a:path w="323215" h="738504">
                <a:moveTo>
                  <a:pt x="6350" y="579247"/>
                </a:moveTo>
                <a:lnTo>
                  <a:pt x="4927" y="577824"/>
                </a:lnTo>
                <a:lnTo>
                  <a:pt x="1422" y="577824"/>
                </a:lnTo>
                <a:lnTo>
                  <a:pt x="0" y="579247"/>
                </a:lnTo>
                <a:lnTo>
                  <a:pt x="0" y="582752"/>
                </a:lnTo>
                <a:lnTo>
                  <a:pt x="1422" y="584174"/>
                </a:lnTo>
                <a:lnTo>
                  <a:pt x="4927" y="584174"/>
                </a:lnTo>
                <a:lnTo>
                  <a:pt x="6350" y="582752"/>
                </a:lnTo>
                <a:lnTo>
                  <a:pt x="6350" y="579247"/>
                </a:lnTo>
                <a:close/>
              </a:path>
              <a:path w="323215" h="738504">
                <a:moveTo>
                  <a:pt x="6350" y="559981"/>
                </a:moveTo>
                <a:lnTo>
                  <a:pt x="4927" y="558571"/>
                </a:lnTo>
                <a:lnTo>
                  <a:pt x="1422" y="558571"/>
                </a:lnTo>
                <a:lnTo>
                  <a:pt x="0" y="559981"/>
                </a:lnTo>
                <a:lnTo>
                  <a:pt x="0" y="563499"/>
                </a:lnTo>
                <a:lnTo>
                  <a:pt x="1422" y="564921"/>
                </a:lnTo>
                <a:lnTo>
                  <a:pt x="4927" y="564921"/>
                </a:lnTo>
                <a:lnTo>
                  <a:pt x="6350" y="563499"/>
                </a:lnTo>
                <a:lnTo>
                  <a:pt x="6350" y="559981"/>
                </a:lnTo>
                <a:close/>
              </a:path>
              <a:path w="323215" h="738504">
                <a:moveTo>
                  <a:pt x="6350" y="540727"/>
                </a:moveTo>
                <a:lnTo>
                  <a:pt x="4927" y="539305"/>
                </a:lnTo>
                <a:lnTo>
                  <a:pt x="1422" y="539305"/>
                </a:lnTo>
                <a:lnTo>
                  <a:pt x="0" y="540727"/>
                </a:lnTo>
                <a:lnTo>
                  <a:pt x="0" y="544233"/>
                </a:lnTo>
                <a:lnTo>
                  <a:pt x="1422" y="545655"/>
                </a:lnTo>
                <a:lnTo>
                  <a:pt x="4927" y="545655"/>
                </a:lnTo>
                <a:lnTo>
                  <a:pt x="6350" y="544233"/>
                </a:lnTo>
                <a:lnTo>
                  <a:pt x="6350" y="540727"/>
                </a:lnTo>
                <a:close/>
              </a:path>
              <a:path w="323215" h="738504">
                <a:moveTo>
                  <a:pt x="6350" y="521462"/>
                </a:moveTo>
                <a:lnTo>
                  <a:pt x="4927" y="520039"/>
                </a:lnTo>
                <a:lnTo>
                  <a:pt x="1422" y="520039"/>
                </a:lnTo>
                <a:lnTo>
                  <a:pt x="0" y="521462"/>
                </a:lnTo>
                <a:lnTo>
                  <a:pt x="0" y="524967"/>
                </a:lnTo>
                <a:lnTo>
                  <a:pt x="1422" y="526389"/>
                </a:lnTo>
                <a:lnTo>
                  <a:pt x="4927" y="526389"/>
                </a:lnTo>
                <a:lnTo>
                  <a:pt x="6350" y="524967"/>
                </a:lnTo>
                <a:lnTo>
                  <a:pt x="6350" y="521462"/>
                </a:lnTo>
                <a:close/>
              </a:path>
              <a:path w="323215" h="738504">
                <a:moveTo>
                  <a:pt x="6350" y="502208"/>
                </a:moveTo>
                <a:lnTo>
                  <a:pt x="4927" y="500786"/>
                </a:lnTo>
                <a:lnTo>
                  <a:pt x="1422" y="500786"/>
                </a:lnTo>
                <a:lnTo>
                  <a:pt x="0" y="502208"/>
                </a:lnTo>
                <a:lnTo>
                  <a:pt x="0" y="505714"/>
                </a:lnTo>
                <a:lnTo>
                  <a:pt x="1422" y="507136"/>
                </a:lnTo>
                <a:lnTo>
                  <a:pt x="4927" y="507136"/>
                </a:lnTo>
                <a:lnTo>
                  <a:pt x="6350" y="505714"/>
                </a:lnTo>
                <a:lnTo>
                  <a:pt x="6350" y="502208"/>
                </a:lnTo>
                <a:close/>
              </a:path>
              <a:path w="323215" h="738504">
                <a:moveTo>
                  <a:pt x="6350" y="482942"/>
                </a:moveTo>
                <a:lnTo>
                  <a:pt x="4927" y="481520"/>
                </a:lnTo>
                <a:lnTo>
                  <a:pt x="1422" y="481520"/>
                </a:lnTo>
                <a:lnTo>
                  <a:pt x="0" y="482942"/>
                </a:lnTo>
                <a:lnTo>
                  <a:pt x="0" y="486448"/>
                </a:lnTo>
                <a:lnTo>
                  <a:pt x="1422" y="487870"/>
                </a:lnTo>
                <a:lnTo>
                  <a:pt x="4927" y="487870"/>
                </a:lnTo>
                <a:lnTo>
                  <a:pt x="6350" y="486448"/>
                </a:lnTo>
                <a:lnTo>
                  <a:pt x="6350" y="482942"/>
                </a:lnTo>
                <a:close/>
              </a:path>
              <a:path w="323215" h="738504">
                <a:moveTo>
                  <a:pt x="6350" y="463677"/>
                </a:moveTo>
                <a:lnTo>
                  <a:pt x="4927" y="462254"/>
                </a:lnTo>
                <a:lnTo>
                  <a:pt x="1422" y="462254"/>
                </a:lnTo>
                <a:lnTo>
                  <a:pt x="0" y="463677"/>
                </a:lnTo>
                <a:lnTo>
                  <a:pt x="0" y="467194"/>
                </a:lnTo>
                <a:lnTo>
                  <a:pt x="1422" y="468604"/>
                </a:lnTo>
                <a:lnTo>
                  <a:pt x="4927" y="468604"/>
                </a:lnTo>
                <a:lnTo>
                  <a:pt x="6350" y="467194"/>
                </a:lnTo>
                <a:lnTo>
                  <a:pt x="6350" y="463677"/>
                </a:lnTo>
                <a:close/>
              </a:path>
              <a:path w="323215" h="738504">
                <a:moveTo>
                  <a:pt x="6350" y="444423"/>
                </a:moveTo>
                <a:lnTo>
                  <a:pt x="4927" y="443001"/>
                </a:lnTo>
                <a:lnTo>
                  <a:pt x="1422" y="443001"/>
                </a:lnTo>
                <a:lnTo>
                  <a:pt x="0" y="444423"/>
                </a:lnTo>
                <a:lnTo>
                  <a:pt x="0" y="447929"/>
                </a:lnTo>
                <a:lnTo>
                  <a:pt x="1422" y="449351"/>
                </a:lnTo>
                <a:lnTo>
                  <a:pt x="4927" y="449351"/>
                </a:lnTo>
                <a:lnTo>
                  <a:pt x="6350" y="447929"/>
                </a:lnTo>
                <a:lnTo>
                  <a:pt x="6350" y="444423"/>
                </a:lnTo>
                <a:close/>
              </a:path>
              <a:path w="323215" h="738504">
                <a:moveTo>
                  <a:pt x="6350" y="425157"/>
                </a:moveTo>
                <a:lnTo>
                  <a:pt x="4927" y="423735"/>
                </a:lnTo>
                <a:lnTo>
                  <a:pt x="1422" y="423735"/>
                </a:lnTo>
                <a:lnTo>
                  <a:pt x="0" y="425157"/>
                </a:lnTo>
                <a:lnTo>
                  <a:pt x="0" y="428663"/>
                </a:lnTo>
                <a:lnTo>
                  <a:pt x="1422" y="430085"/>
                </a:lnTo>
                <a:lnTo>
                  <a:pt x="4927" y="430085"/>
                </a:lnTo>
                <a:lnTo>
                  <a:pt x="6350" y="428663"/>
                </a:lnTo>
                <a:lnTo>
                  <a:pt x="6350" y="425157"/>
                </a:lnTo>
                <a:close/>
              </a:path>
              <a:path w="323215" h="738504">
                <a:moveTo>
                  <a:pt x="6350" y="405892"/>
                </a:moveTo>
                <a:lnTo>
                  <a:pt x="4927" y="404482"/>
                </a:lnTo>
                <a:lnTo>
                  <a:pt x="1422" y="404482"/>
                </a:lnTo>
                <a:lnTo>
                  <a:pt x="0" y="405892"/>
                </a:lnTo>
                <a:lnTo>
                  <a:pt x="0" y="409409"/>
                </a:lnTo>
                <a:lnTo>
                  <a:pt x="1422" y="410832"/>
                </a:lnTo>
                <a:lnTo>
                  <a:pt x="4927" y="410832"/>
                </a:lnTo>
                <a:lnTo>
                  <a:pt x="6350" y="409409"/>
                </a:lnTo>
                <a:lnTo>
                  <a:pt x="6350" y="405892"/>
                </a:lnTo>
                <a:close/>
              </a:path>
              <a:path w="323215" h="738504">
                <a:moveTo>
                  <a:pt x="6350" y="386638"/>
                </a:moveTo>
                <a:lnTo>
                  <a:pt x="4927" y="385216"/>
                </a:lnTo>
                <a:lnTo>
                  <a:pt x="1422" y="385216"/>
                </a:lnTo>
                <a:lnTo>
                  <a:pt x="0" y="386638"/>
                </a:lnTo>
                <a:lnTo>
                  <a:pt x="0" y="390144"/>
                </a:lnTo>
                <a:lnTo>
                  <a:pt x="1422" y="391566"/>
                </a:lnTo>
                <a:lnTo>
                  <a:pt x="4927" y="391566"/>
                </a:lnTo>
                <a:lnTo>
                  <a:pt x="6350" y="390144"/>
                </a:lnTo>
                <a:lnTo>
                  <a:pt x="6350" y="386638"/>
                </a:lnTo>
                <a:close/>
              </a:path>
              <a:path w="323215" h="738504">
                <a:moveTo>
                  <a:pt x="6350" y="367372"/>
                </a:moveTo>
                <a:lnTo>
                  <a:pt x="4927" y="365950"/>
                </a:lnTo>
                <a:lnTo>
                  <a:pt x="1422" y="365950"/>
                </a:lnTo>
                <a:lnTo>
                  <a:pt x="0" y="367372"/>
                </a:lnTo>
                <a:lnTo>
                  <a:pt x="0" y="370878"/>
                </a:lnTo>
                <a:lnTo>
                  <a:pt x="1422" y="372300"/>
                </a:lnTo>
                <a:lnTo>
                  <a:pt x="4927" y="372300"/>
                </a:lnTo>
                <a:lnTo>
                  <a:pt x="6350" y="370878"/>
                </a:lnTo>
                <a:lnTo>
                  <a:pt x="6350" y="367372"/>
                </a:lnTo>
                <a:close/>
              </a:path>
              <a:path w="323215" h="738504">
                <a:moveTo>
                  <a:pt x="6350" y="348119"/>
                </a:moveTo>
                <a:lnTo>
                  <a:pt x="4927" y="346697"/>
                </a:lnTo>
                <a:lnTo>
                  <a:pt x="1422" y="346697"/>
                </a:lnTo>
                <a:lnTo>
                  <a:pt x="0" y="348119"/>
                </a:lnTo>
                <a:lnTo>
                  <a:pt x="0" y="351624"/>
                </a:lnTo>
                <a:lnTo>
                  <a:pt x="1422" y="353047"/>
                </a:lnTo>
                <a:lnTo>
                  <a:pt x="4927" y="353047"/>
                </a:lnTo>
                <a:lnTo>
                  <a:pt x="6350" y="351624"/>
                </a:lnTo>
                <a:lnTo>
                  <a:pt x="6350" y="348119"/>
                </a:lnTo>
                <a:close/>
              </a:path>
              <a:path w="323215" h="738504">
                <a:moveTo>
                  <a:pt x="6350" y="328853"/>
                </a:moveTo>
                <a:lnTo>
                  <a:pt x="4927" y="327431"/>
                </a:lnTo>
                <a:lnTo>
                  <a:pt x="1422" y="327431"/>
                </a:lnTo>
                <a:lnTo>
                  <a:pt x="0" y="328853"/>
                </a:lnTo>
                <a:lnTo>
                  <a:pt x="0" y="332359"/>
                </a:lnTo>
                <a:lnTo>
                  <a:pt x="1422" y="333781"/>
                </a:lnTo>
                <a:lnTo>
                  <a:pt x="4927" y="333781"/>
                </a:lnTo>
                <a:lnTo>
                  <a:pt x="6350" y="332359"/>
                </a:lnTo>
                <a:lnTo>
                  <a:pt x="6350" y="328853"/>
                </a:lnTo>
                <a:close/>
              </a:path>
              <a:path w="323215" h="738504">
                <a:moveTo>
                  <a:pt x="6350" y="309587"/>
                </a:moveTo>
                <a:lnTo>
                  <a:pt x="4927" y="308165"/>
                </a:lnTo>
                <a:lnTo>
                  <a:pt x="1422" y="308165"/>
                </a:lnTo>
                <a:lnTo>
                  <a:pt x="0" y="309587"/>
                </a:lnTo>
                <a:lnTo>
                  <a:pt x="0" y="313105"/>
                </a:lnTo>
                <a:lnTo>
                  <a:pt x="1422" y="314515"/>
                </a:lnTo>
                <a:lnTo>
                  <a:pt x="4927" y="314515"/>
                </a:lnTo>
                <a:lnTo>
                  <a:pt x="6350" y="313105"/>
                </a:lnTo>
                <a:lnTo>
                  <a:pt x="6350" y="309587"/>
                </a:lnTo>
                <a:close/>
              </a:path>
              <a:path w="323215" h="738504">
                <a:moveTo>
                  <a:pt x="6350" y="290334"/>
                </a:moveTo>
                <a:lnTo>
                  <a:pt x="4927" y="288912"/>
                </a:lnTo>
                <a:lnTo>
                  <a:pt x="1422" y="288912"/>
                </a:lnTo>
                <a:lnTo>
                  <a:pt x="0" y="290334"/>
                </a:lnTo>
                <a:lnTo>
                  <a:pt x="0" y="293839"/>
                </a:lnTo>
                <a:lnTo>
                  <a:pt x="1422" y="295262"/>
                </a:lnTo>
                <a:lnTo>
                  <a:pt x="4927" y="295262"/>
                </a:lnTo>
                <a:lnTo>
                  <a:pt x="6350" y="293839"/>
                </a:lnTo>
                <a:lnTo>
                  <a:pt x="6350" y="290334"/>
                </a:lnTo>
                <a:close/>
              </a:path>
              <a:path w="323215" h="738504">
                <a:moveTo>
                  <a:pt x="6350" y="271068"/>
                </a:moveTo>
                <a:lnTo>
                  <a:pt x="4927" y="269646"/>
                </a:lnTo>
                <a:lnTo>
                  <a:pt x="1422" y="269646"/>
                </a:lnTo>
                <a:lnTo>
                  <a:pt x="0" y="271068"/>
                </a:lnTo>
                <a:lnTo>
                  <a:pt x="0" y="274574"/>
                </a:lnTo>
                <a:lnTo>
                  <a:pt x="1422" y="275996"/>
                </a:lnTo>
                <a:lnTo>
                  <a:pt x="4927" y="275996"/>
                </a:lnTo>
                <a:lnTo>
                  <a:pt x="6350" y="274574"/>
                </a:lnTo>
                <a:lnTo>
                  <a:pt x="6350" y="271068"/>
                </a:lnTo>
                <a:close/>
              </a:path>
              <a:path w="323215" h="738504">
                <a:moveTo>
                  <a:pt x="6350" y="251802"/>
                </a:moveTo>
                <a:lnTo>
                  <a:pt x="4927" y="250380"/>
                </a:lnTo>
                <a:lnTo>
                  <a:pt x="1422" y="250380"/>
                </a:lnTo>
                <a:lnTo>
                  <a:pt x="0" y="251802"/>
                </a:lnTo>
                <a:lnTo>
                  <a:pt x="0" y="255320"/>
                </a:lnTo>
                <a:lnTo>
                  <a:pt x="1422" y="256743"/>
                </a:lnTo>
                <a:lnTo>
                  <a:pt x="4927" y="256743"/>
                </a:lnTo>
                <a:lnTo>
                  <a:pt x="6350" y="255320"/>
                </a:lnTo>
                <a:lnTo>
                  <a:pt x="6350" y="251802"/>
                </a:lnTo>
                <a:close/>
              </a:path>
              <a:path w="323215" h="738504">
                <a:moveTo>
                  <a:pt x="6350" y="232549"/>
                </a:moveTo>
                <a:lnTo>
                  <a:pt x="4927" y="231127"/>
                </a:lnTo>
                <a:lnTo>
                  <a:pt x="1422" y="231127"/>
                </a:lnTo>
                <a:lnTo>
                  <a:pt x="0" y="232549"/>
                </a:lnTo>
                <a:lnTo>
                  <a:pt x="0" y="236054"/>
                </a:lnTo>
                <a:lnTo>
                  <a:pt x="1422" y="237477"/>
                </a:lnTo>
                <a:lnTo>
                  <a:pt x="4927" y="237477"/>
                </a:lnTo>
                <a:lnTo>
                  <a:pt x="6350" y="236054"/>
                </a:lnTo>
                <a:lnTo>
                  <a:pt x="6350" y="232549"/>
                </a:lnTo>
                <a:close/>
              </a:path>
              <a:path w="323215" h="738504">
                <a:moveTo>
                  <a:pt x="6350" y="213283"/>
                </a:moveTo>
                <a:lnTo>
                  <a:pt x="4927" y="211861"/>
                </a:lnTo>
                <a:lnTo>
                  <a:pt x="1422" y="211861"/>
                </a:lnTo>
                <a:lnTo>
                  <a:pt x="0" y="213283"/>
                </a:lnTo>
                <a:lnTo>
                  <a:pt x="0" y="216789"/>
                </a:lnTo>
                <a:lnTo>
                  <a:pt x="1422" y="218211"/>
                </a:lnTo>
                <a:lnTo>
                  <a:pt x="4927" y="218211"/>
                </a:lnTo>
                <a:lnTo>
                  <a:pt x="6350" y="216789"/>
                </a:lnTo>
                <a:lnTo>
                  <a:pt x="6350" y="213283"/>
                </a:lnTo>
                <a:close/>
              </a:path>
              <a:path w="323215" h="738504">
                <a:moveTo>
                  <a:pt x="6350" y="194017"/>
                </a:moveTo>
                <a:lnTo>
                  <a:pt x="4927" y="192608"/>
                </a:lnTo>
                <a:lnTo>
                  <a:pt x="1422" y="192608"/>
                </a:lnTo>
                <a:lnTo>
                  <a:pt x="0" y="194017"/>
                </a:lnTo>
                <a:lnTo>
                  <a:pt x="0" y="197535"/>
                </a:lnTo>
                <a:lnTo>
                  <a:pt x="1422" y="198958"/>
                </a:lnTo>
                <a:lnTo>
                  <a:pt x="4927" y="198958"/>
                </a:lnTo>
                <a:lnTo>
                  <a:pt x="6350" y="197535"/>
                </a:lnTo>
                <a:lnTo>
                  <a:pt x="6350" y="194017"/>
                </a:lnTo>
                <a:close/>
              </a:path>
              <a:path w="323215" h="738504">
                <a:moveTo>
                  <a:pt x="6350" y="174764"/>
                </a:moveTo>
                <a:lnTo>
                  <a:pt x="4927" y="173342"/>
                </a:lnTo>
                <a:lnTo>
                  <a:pt x="1422" y="173342"/>
                </a:lnTo>
                <a:lnTo>
                  <a:pt x="0" y="174764"/>
                </a:lnTo>
                <a:lnTo>
                  <a:pt x="0" y="178269"/>
                </a:lnTo>
                <a:lnTo>
                  <a:pt x="1422" y="179692"/>
                </a:lnTo>
                <a:lnTo>
                  <a:pt x="4927" y="179692"/>
                </a:lnTo>
                <a:lnTo>
                  <a:pt x="6350" y="178269"/>
                </a:lnTo>
                <a:lnTo>
                  <a:pt x="6350" y="174764"/>
                </a:lnTo>
                <a:close/>
              </a:path>
              <a:path w="323215" h="738504">
                <a:moveTo>
                  <a:pt x="6350" y="155498"/>
                </a:moveTo>
                <a:lnTo>
                  <a:pt x="4927" y="154076"/>
                </a:lnTo>
                <a:lnTo>
                  <a:pt x="1422" y="154076"/>
                </a:lnTo>
                <a:lnTo>
                  <a:pt x="0" y="155498"/>
                </a:lnTo>
                <a:lnTo>
                  <a:pt x="0" y="159004"/>
                </a:lnTo>
                <a:lnTo>
                  <a:pt x="1422" y="160426"/>
                </a:lnTo>
                <a:lnTo>
                  <a:pt x="4927" y="160426"/>
                </a:lnTo>
                <a:lnTo>
                  <a:pt x="6350" y="159004"/>
                </a:lnTo>
                <a:lnTo>
                  <a:pt x="6350" y="155498"/>
                </a:lnTo>
                <a:close/>
              </a:path>
              <a:path w="323215" h="738504">
                <a:moveTo>
                  <a:pt x="6350" y="136245"/>
                </a:moveTo>
                <a:lnTo>
                  <a:pt x="4927" y="134823"/>
                </a:lnTo>
                <a:lnTo>
                  <a:pt x="1422" y="134823"/>
                </a:lnTo>
                <a:lnTo>
                  <a:pt x="0" y="136245"/>
                </a:lnTo>
                <a:lnTo>
                  <a:pt x="0" y="139750"/>
                </a:lnTo>
                <a:lnTo>
                  <a:pt x="1422" y="141173"/>
                </a:lnTo>
                <a:lnTo>
                  <a:pt x="4927" y="141173"/>
                </a:lnTo>
                <a:lnTo>
                  <a:pt x="6350" y="139750"/>
                </a:lnTo>
                <a:lnTo>
                  <a:pt x="6350" y="136245"/>
                </a:lnTo>
                <a:close/>
              </a:path>
              <a:path w="323215" h="738504">
                <a:moveTo>
                  <a:pt x="6350" y="116979"/>
                </a:moveTo>
                <a:lnTo>
                  <a:pt x="4927" y="115557"/>
                </a:lnTo>
                <a:lnTo>
                  <a:pt x="1422" y="115557"/>
                </a:lnTo>
                <a:lnTo>
                  <a:pt x="0" y="116979"/>
                </a:lnTo>
                <a:lnTo>
                  <a:pt x="0" y="120484"/>
                </a:lnTo>
                <a:lnTo>
                  <a:pt x="1422" y="121907"/>
                </a:lnTo>
                <a:lnTo>
                  <a:pt x="4927" y="121907"/>
                </a:lnTo>
                <a:lnTo>
                  <a:pt x="6350" y="120484"/>
                </a:lnTo>
                <a:lnTo>
                  <a:pt x="6350" y="116979"/>
                </a:lnTo>
                <a:close/>
              </a:path>
              <a:path w="323215" h="738504">
                <a:moveTo>
                  <a:pt x="6350" y="97713"/>
                </a:moveTo>
                <a:lnTo>
                  <a:pt x="4927" y="96291"/>
                </a:lnTo>
                <a:lnTo>
                  <a:pt x="1422" y="96291"/>
                </a:lnTo>
                <a:lnTo>
                  <a:pt x="0" y="97713"/>
                </a:lnTo>
                <a:lnTo>
                  <a:pt x="0" y="101231"/>
                </a:lnTo>
                <a:lnTo>
                  <a:pt x="1422" y="102641"/>
                </a:lnTo>
                <a:lnTo>
                  <a:pt x="4927" y="102641"/>
                </a:lnTo>
                <a:lnTo>
                  <a:pt x="6350" y="101231"/>
                </a:lnTo>
                <a:lnTo>
                  <a:pt x="6350" y="97713"/>
                </a:lnTo>
                <a:close/>
              </a:path>
              <a:path w="323215" h="738504">
                <a:moveTo>
                  <a:pt x="6350" y="78460"/>
                </a:moveTo>
                <a:lnTo>
                  <a:pt x="4927" y="77038"/>
                </a:lnTo>
                <a:lnTo>
                  <a:pt x="1422" y="77038"/>
                </a:lnTo>
                <a:lnTo>
                  <a:pt x="0" y="78460"/>
                </a:lnTo>
                <a:lnTo>
                  <a:pt x="0" y="81965"/>
                </a:lnTo>
                <a:lnTo>
                  <a:pt x="1422" y="83388"/>
                </a:lnTo>
                <a:lnTo>
                  <a:pt x="4927" y="83388"/>
                </a:lnTo>
                <a:lnTo>
                  <a:pt x="6350" y="81965"/>
                </a:lnTo>
                <a:lnTo>
                  <a:pt x="6350" y="78460"/>
                </a:lnTo>
                <a:close/>
              </a:path>
              <a:path w="323215" h="738504">
                <a:moveTo>
                  <a:pt x="6350" y="59194"/>
                </a:moveTo>
                <a:lnTo>
                  <a:pt x="4927" y="57772"/>
                </a:lnTo>
                <a:lnTo>
                  <a:pt x="1422" y="57772"/>
                </a:lnTo>
                <a:lnTo>
                  <a:pt x="0" y="59194"/>
                </a:lnTo>
                <a:lnTo>
                  <a:pt x="0" y="62699"/>
                </a:lnTo>
                <a:lnTo>
                  <a:pt x="1422" y="64122"/>
                </a:lnTo>
                <a:lnTo>
                  <a:pt x="4927" y="64122"/>
                </a:lnTo>
                <a:lnTo>
                  <a:pt x="6350" y="62699"/>
                </a:lnTo>
                <a:lnTo>
                  <a:pt x="6350" y="59194"/>
                </a:lnTo>
                <a:close/>
              </a:path>
              <a:path w="323215" h="738504">
                <a:moveTo>
                  <a:pt x="6350" y="39928"/>
                </a:moveTo>
                <a:lnTo>
                  <a:pt x="4927" y="38506"/>
                </a:lnTo>
                <a:lnTo>
                  <a:pt x="1422" y="38506"/>
                </a:lnTo>
                <a:lnTo>
                  <a:pt x="0" y="39928"/>
                </a:lnTo>
                <a:lnTo>
                  <a:pt x="0" y="43446"/>
                </a:lnTo>
                <a:lnTo>
                  <a:pt x="1422" y="44856"/>
                </a:lnTo>
                <a:lnTo>
                  <a:pt x="4927" y="44856"/>
                </a:lnTo>
                <a:lnTo>
                  <a:pt x="6350" y="43446"/>
                </a:lnTo>
                <a:lnTo>
                  <a:pt x="6350" y="39928"/>
                </a:lnTo>
                <a:close/>
              </a:path>
              <a:path w="323215" h="738504">
                <a:moveTo>
                  <a:pt x="6350" y="20675"/>
                </a:moveTo>
                <a:lnTo>
                  <a:pt x="4927" y="19253"/>
                </a:lnTo>
                <a:lnTo>
                  <a:pt x="1422" y="19253"/>
                </a:lnTo>
                <a:lnTo>
                  <a:pt x="0" y="20675"/>
                </a:lnTo>
                <a:lnTo>
                  <a:pt x="0" y="24180"/>
                </a:lnTo>
                <a:lnTo>
                  <a:pt x="1422" y="25603"/>
                </a:lnTo>
                <a:lnTo>
                  <a:pt x="4927" y="25603"/>
                </a:lnTo>
                <a:lnTo>
                  <a:pt x="6350" y="24180"/>
                </a:lnTo>
                <a:lnTo>
                  <a:pt x="6350" y="20675"/>
                </a:lnTo>
                <a:close/>
              </a:path>
              <a:path w="323215" h="738504">
                <a:moveTo>
                  <a:pt x="6350" y="3175"/>
                </a:moveTo>
                <a:lnTo>
                  <a:pt x="5422" y="927"/>
                </a:lnTo>
                <a:lnTo>
                  <a:pt x="3175" y="0"/>
                </a:lnTo>
                <a:lnTo>
                  <a:pt x="927" y="927"/>
                </a:lnTo>
                <a:lnTo>
                  <a:pt x="0" y="3175"/>
                </a:lnTo>
                <a:lnTo>
                  <a:pt x="927" y="5422"/>
                </a:lnTo>
                <a:lnTo>
                  <a:pt x="3175" y="6350"/>
                </a:lnTo>
                <a:lnTo>
                  <a:pt x="5422" y="5422"/>
                </a:lnTo>
                <a:lnTo>
                  <a:pt x="6350" y="3175"/>
                </a:lnTo>
                <a:close/>
              </a:path>
              <a:path w="323215" h="738504">
                <a:moveTo>
                  <a:pt x="24955" y="733336"/>
                </a:moveTo>
                <a:lnTo>
                  <a:pt x="23533" y="731913"/>
                </a:lnTo>
                <a:lnTo>
                  <a:pt x="20027" y="731913"/>
                </a:lnTo>
                <a:lnTo>
                  <a:pt x="18605" y="733336"/>
                </a:lnTo>
                <a:lnTo>
                  <a:pt x="18605" y="736841"/>
                </a:lnTo>
                <a:lnTo>
                  <a:pt x="20027" y="738263"/>
                </a:lnTo>
                <a:lnTo>
                  <a:pt x="23533" y="738263"/>
                </a:lnTo>
                <a:lnTo>
                  <a:pt x="24955" y="736841"/>
                </a:lnTo>
                <a:lnTo>
                  <a:pt x="24955" y="733336"/>
                </a:lnTo>
                <a:close/>
              </a:path>
              <a:path w="323215" h="738504">
                <a:moveTo>
                  <a:pt x="43561" y="733336"/>
                </a:moveTo>
                <a:lnTo>
                  <a:pt x="42138" y="731913"/>
                </a:lnTo>
                <a:lnTo>
                  <a:pt x="38633" y="731913"/>
                </a:lnTo>
                <a:lnTo>
                  <a:pt x="37211" y="733336"/>
                </a:lnTo>
                <a:lnTo>
                  <a:pt x="37211" y="736841"/>
                </a:lnTo>
                <a:lnTo>
                  <a:pt x="38633" y="738263"/>
                </a:lnTo>
                <a:lnTo>
                  <a:pt x="42138" y="738263"/>
                </a:lnTo>
                <a:lnTo>
                  <a:pt x="43561" y="736841"/>
                </a:lnTo>
                <a:lnTo>
                  <a:pt x="43561" y="733336"/>
                </a:lnTo>
                <a:close/>
              </a:path>
              <a:path w="323215" h="738504">
                <a:moveTo>
                  <a:pt x="62166" y="733336"/>
                </a:moveTo>
                <a:lnTo>
                  <a:pt x="60744" y="731913"/>
                </a:lnTo>
                <a:lnTo>
                  <a:pt x="57238" y="731913"/>
                </a:lnTo>
                <a:lnTo>
                  <a:pt x="55816" y="733336"/>
                </a:lnTo>
                <a:lnTo>
                  <a:pt x="55816" y="736841"/>
                </a:lnTo>
                <a:lnTo>
                  <a:pt x="57238" y="738263"/>
                </a:lnTo>
                <a:lnTo>
                  <a:pt x="60744" y="738263"/>
                </a:lnTo>
                <a:lnTo>
                  <a:pt x="62166" y="736841"/>
                </a:lnTo>
                <a:lnTo>
                  <a:pt x="62166" y="733336"/>
                </a:lnTo>
                <a:close/>
              </a:path>
              <a:path w="323215" h="738504">
                <a:moveTo>
                  <a:pt x="80772" y="733336"/>
                </a:moveTo>
                <a:lnTo>
                  <a:pt x="79362" y="731913"/>
                </a:lnTo>
                <a:lnTo>
                  <a:pt x="75844" y="731913"/>
                </a:lnTo>
                <a:lnTo>
                  <a:pt x="74422" y="733336"/>
                </a:lnTo>
                <a:lnTo>
                  <a:pt x="74422" y="736841"/>
                </a:lnTo>
                <a:lnTo>
                  <a:pt x="75844" y="738263"/>
                </a:lnTo>
                <a:lnTo>
                  <a:pt x="79362" y="738263"/>
                </a:lnTo>
                <a:lnTo>
                  <a:pt x="80772" y="736841"/>
                </a:lnTo>
                <a:lnTo>
                  <a:pt x="80772" y="733336"/>
                </a:lnTo>
                <a:close/>
              </a:path>
              <a:path w="323215" h="738504">
                <a:moveTo>
                  <a:pt x="99390" y="733336"/>
                </a:moveTo>
                <a:lnTo>
                  <a:pt x="97967" y="731913"/>
                </a:lnTo>
                <a:lnTo>
                  <a:pt x="94462" y="731913"/>
                </a:lnTo>
                <a:lnTo>
                  <a:pt x="93040" y="733336"/>
                </a:lnTo>
                <a:lnTo>
                  <a:pt x="93040" y="736841"/>
                </a:lnTo>
                <a:lnTo>
                  <a:pt x="94462" y="738263"/>
                </a:lnTo>
                <a:lnTo>
                  <a:pt x="97967" y="738263"/>
                </a:lnTo>
                <a:lnTo>
                  <a:pt x="99390" y="736841"/>
                </a:lnTo>
                <a:lnTo>
                  <a:pt x="99390" y="733336"/>
                </a:lnTo>
                <a:close/>
              </a:path>
              <a:path w="323215" h="738504">
                <a:moveTo>
                  <a:pt x="117995" y="733336"/>
                </a:moveTo>
                <a:lnTo>
                  <a:pt x="116573" y="731913"/>
                </a:lnTo>
                <a:lnTo>
                  <a:pt x="113068" y="731913"/>
                </a:lnTo>
                <a:lnTo>
                  <a:pt x="111645" y="733336"/>
                </a:lnTo>
                <a:lnTo>
                  <a:pt x="111645" y="736841"/>
                </a:lnTo>
                <a:lnTo>
                  <a:pt x="113068" y="738263"/>
                </a:lnTo>
                <a:lnTo>
                  <a:pt x="116573" y="738263"/>
                </a:lnTo>
                <a:lnTo>
                  <a:pt x="117995" y="736841"/>
                </a:lnTo>
                <a:lnTo>
                  <a:pt x="117995" y="733336"/>
                </a:lnTo>
                <a:close/>
              </a:path>
              <a:path w="323215" h="738504">
                <a:moveTo>
                  <a:pt x="136601" y="733336"/>
                </a:moveTo>
                <a:lnTo>
                  <a:pt x="135178" y="731913"/>
                </a:lnTo>
                <a:lnTo>
                  <a:pt x="131673" y="731913"/>
                </a:lnTo>
                <a:lnTo>
                  <a:pt x="130251" y="733336"/>
                </a:lnTo>
                <a:lnTo>
                  <a:pt x="130251" y="736841"/>
                </a:lnTo>
                <a:lnTo>
                  <a:pt x="131673" y="738263"/>
                </a:lnTo>
                <a:lnTo>
                  <a:pt x="135178" y="738263"/>
                </a:lnTo>
                <a:lnTo>
                  <a:pt x="136601" y="736841"/>
                </a:lnTo>
                <a:lnTo>
                  <a:pt x="136601" y="733336"/>
                </a:lnTo>
                <a:close/>
              </a:path>
              <a:path w="323215" h="738504">
                <a:moveTo>
                  <a:pt x="155206" y="733336"/>
                </a:moveTo>
                <a:lnTo>
                  <a:pt x="153784" y="731913"/>
                </a:lnTo>
                <a:lnTo>
                  <a:pt x="150279" y="731913"/>
                </a:lnTo>
                <a:lnTo>
                  <a:pt x="148856" y="733336"/>
                </a:lnTo>
                <a:lnTo>
                  <a:pt x="148856" y="736841"/>
                </a:lnTo>
                <a:lnTo>
                  <a:pt x="150279" y="738263"/>
                </a:lnTo>
                <a:lnTo>
                  <a:pt x="153784" y="738263"/>
                </a:lnTo>
                <a:lnTo>
                  <a:pt x="155206" y="736841"/>
                </a:lnTo>
                <a:lnTo>
                  <a:pt x="155206" y="733336"/>
                </a:lnTo>
                <a:close/>
              </a:path>
              <a:path w="323215" h="738504">
                <a:moveTo>
                  <a:pt x="173812" y="733336"/>
                </a:moveTo>
                <a:lnTo>
                  <a:pt x="172389" y="731913"/>
                </a:lnTo>
                <a:lnTo>
                  <a:pt x="168884" y="731913"/>
                </a:lnTo>
                <a:lnTo>
                  <a:pt x="167462" y="733336"/>
                </a:lnTo>
                <a:lnTo>
                  <a:pt x="167462" y="736841"/>
                </a:lnTo>
                <a:lnTo>
                  <a:pt x="168884" y="738263"/>
                </a:lnTo>
                <a:lnTo>
                  <a:pt x="172389" y="738263"/>
                </a:lnTo>
                <a:lnTo>
                  <a:pt x="173812" y="736841"/>
                </a:lnTo>
                <a:lnTo>
                  <a:pt x="173812" y="733336"/>
                </a:lnTo>
                <a:close/>
              </a:path>
              <a:path w="323215" h="738504">
                <a:moveTo>
                  <a:pt x="192417" y="733336"/>
                </a:moveTo>
                <a:lnTo>
                  <a:pt x="191008" y="731913"/>
                </a:lnTo>
                <a:lnTo>
                  <a:pt x="187490" y="731913"/>
                </a:lnTo>
                <a:lnTo>
                  <a:pt x="186067" y="733336"/>
                </a:lnTo>
                <a:lnTo>
                  <a:pt x="186067" y="736841"/>
                </a:lnTo>
                <a:lnTo>
                  <a:pt x="187490" y="738263"/>
                </a:lnTo>
                <a:lnTo>
                  <a:pt x="191008" y="738263"/>
                </a:lnTo>
                <a:lnTo>
                  <a:pt x="192417" y="736841"/>
                </a:lnTo>
                <a:lnTo>
                  <a:pt x="192417" y="733336"/>
                </a:lnTo>
                <a:close/>
              </a:path>
              <a:path w="323215" h="738504">
                <a:moveTo>
                  <a:pt x="211035" y="733336"/>
                </a:moveTo>
                <a:lnTo>
                  <a:pt x="209613" y="731913"/>
                </a:lnTo>
                <a:lnTo>
                  <a:pt x="206108" y="731913"/>
                </a:lnTo>
                <a:lnTo>
                  <a:pt x="204685" y="733336"/>
                </a:lnTo>
                <a:lnTo>
                  <a:pt x="204685" y="736841"/>
                </a:lnTo>
                <a:lnTo>
                  <a:pt x="206108" y="738263"/>
                </a:lnTo>
                <a:lnTo>
                  <a:pt x="209613" y="738263"/>
                </a:lnTo>
                <a:lnTo>
                  <a:pt x="211035" y="736841"/>
                </a:lnTo>
                <a:lnTo>
                  <a:pt x="211035" y="733336"/>
                </a:lnTo>
                <a:close/>
              </a:path>
              <a:path w="323215" h="738504">
                <a:moveTo>
                  <a:pt x="229641" y="733336"/>
                </a:moveTo>
                <a:lnTo>
                  <a:pt x="228219" y="731913"/>
                </a:lnTo>
                <a:lnTo>
                  <a:pt x="224713" y="731913"/>
                </a:lnTo>
                <a:lnTo>
                  <a:pt x="223291" y="733336"/>
                </a:lnTo>
                <a:lnTo>
                  <a:pt x="223291" y="736841"/>
                </a:lnTo>
                <a:lnTo>
                  <a:pt x="224713" y="738263"/>
                </a:lnTo>
                <a:lnTo>
                  <a:pt x="228219" y="738263"/>
                </a:lnTo>
                <a:lnTo>
                  <a:pt x="229641" y="736841"/>
                </a:lnTo>
                <a:lnTo>
                  <a:pt x="229641" y="733336"/>
                </a:lnTo>
                <a:close/>
              </a:path>
              <a:path w="323215" h="738504">
                <a:moveTo>
                  <a:pt x="248246" y="733336"/>
                </a:moveTo>
                <a:lnTo>
                  <a:pt x="246824" y="731913"/>
                </a:lnTo>
                <a:lnTo>
                  <a:pt x="243319" y="731913"/>
                </a:lnTo>
                <a:lnTo>
                  <a:pt x="241896" y="733336"/>
                </a:lnTo>
                <a:lnTo>
                  <a:pt x="241896" y="736841"/>
                </a:lnTo>
                <a:lnTo>
                  <a:pt x="243319" y="738263"/>
                </a:lnTo>
                <a:lnTo>
                  <a:pt x="246824" y="738263"/>
                </a:lnTo>
                <a:lnTo>
                  <a:pt x="248246" y="736841"/>
                </a:lnTo>
                <a:lnTo>
                  <a:pt x="248246" y="733336"/>
                </a:lnTo>
                <a:close/>
              </a:path>
              <a:path w="323215" h="738504">
                <a:moveTo>
                  <a:pt x="266852" y="733336"/>
                </a:moveTo>
                <a:lnTo>
                  <a:pt x="265430" y="731913"/>
                </a:lnTo>
                <a:lnTo>
                  <a:pt x="261924" y="731913"/>
                </a:lnTo>
                <a:lnTo>
                  <a:pt x="260502" y="733336"/>
                </a:lnTo>
                <a:lnTo>
                  <a:pt x="260502" y="736841"/>
                </a:lnTo>
                <a:lnTo>
                  <a:pt x="261924" y="738263"/>
                </a:lnTo>
                <a:lnTo>
                  <a:pt x="265430" y="738263"/>
                </a:lnTo>
                <a:lnTo>
                  <a:pt x="266852" y="736841"/>
                </a:lnTo>
                <a:lnTo>
                  <a:pt x="266852" y="733336"/>
                </a:lnTo>
                <a:close/>
              </a:path>
              <a:path w="323215" h="738504">
                <a:moveTo>
                  <a:pt x="285457" y="733336"/>
                </a:moveTo>
                <a:lnTo>
                  <a:pt x="284035" y="731913"/>
                </a:lnTo>
                <a:lnTo>
                  <a:pt x="280530" y="731913"/>
                </a:lnTo>
                <a:lnTo>
                  <a:pt x="279107" y="733336"/>
                </a:lnTo>
                <a:lnTo>
                  <a:pt x="279107" y="736841"/>
                </a:lnTo>
                <a:lnTo>
                  <a:pt x="280530" y="738263"/>
                </a:lnTo>
                <a:lnTo>
                  <a:pt x="284035" y="738263"/>
                </a:lnTo>
                <a:lnTo>
                  <a:pt x="285457" y="736841"/>
                </a:lnTo>
                <a:lnTo>
                  <a:pt x="285457" y="733336"/>
                </a:lnTo>
                <a:close/>
              </a:path>
              <a:path w="323215" h="738504">
                <a:moveTo>
                  <a:pt x="304063" y="733336"/>
                </a:moveTo>
                <a:lnTo>
                  <a:pt x="302641" y="731913"/>
                </a:lnTo>
                <a:lnTo>
                  <a:pt x="299135" y="731913"/>
                </a:lnTo>
                <a:lnTo>
                  <a:pt x="297713" y="733336"/>
                </a:lnTo>
                <a:lnTo>
                  <a:pt x="297713" y="736841"/>
                </a:lnTo>
                <a:lnTo>
                  <a:pt x="299135" y="738263"/>
                </a:lnTo>
                <a:lnTo>
                  <a:pt x="302641" y="738263"/>
                </a:lnTo>
                <a:lnTo>
                  <a:pt x="304063" y="736841"/>
                </a:lnTo>
                <a:lnTo>
                  <a:pt x="304063" y="733336"/>
                </a:lnTo>
                <a:close/>
              </a:path>
              <a:path w="323215" h="738504">
                <a:moveTo>
                  <a:pt x="322668" y="735101"/>
                </a:moveTo>
                <a:lnTo>
                  <a:pt x="321741" y="732853"/>
                </a:lnTo>
                <a:lnTo>
                  <a:pt x="319493" y="731926"/>
                </a:lnTo>
                <a:lnTo>
                  <a:pt x="317258" y="732853"/>
                </a:lnTo>
                <a:lnTo>
                  <a:pt x="316318" y="735101"/>
                </a:lnTo>
                <a:lnTo>
                  <a:pt x="317258" y="737349"/>
                </a:lnTo>
                <a:lnTo>
                  <a:pt x="319493" y="738276"/>
                </a:lnTo>
                <a:lnTo>
                  <a:pt x="321741" y="737349"/>
                </a:lnTo>
                <a:lnTo>
                  <a:pt x="322668" y="7351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950823" y="7631828"/>
            <a:ext cx="323215" cy="1201420"/>
            <a:chOff x="950823" y="7631828"/>
            <a:chExt cx="323215" cy="1201420"/>
          </a:xfrm>
        </p:grpSpPr>
        <p:sp>
          <p:nvSpPr>
            <p:cNvPr id="8" name="object 8"/>
            <p:cNvSpPr/>
            <p:nvPr/>
          </p:nvSpPr>
          <p:spPr>
            <a:xfrm>
              <a:off x="950823" y="7650791"/>
              <a:ext cx="6350" cy="1163320"/>
            </a:xfrm>
            <a:custGeom>
              <a:avLst/>
              <a:gdLst/>
              <a:ahLst/>
              <a:cxnLst/>
              <a:rect l="l" t="t" r="r" b="b"/>
              <a:pathLst>
                <a:path w="6350" h="1163320">
                  <a:moveTo>
                    <a:pt x="4927" y="0"/>
                  </a:moveTo>
                  <a:lnTo>
                    <a:pt x="1422" y="0"/>
                  </a:lnTo>
                  <a:lnTo>
                    <a:pt x="0" y="1422"/>
                  </a:lnTo>
                  <a:lnTo>
                    <a:pt x="0" y="4927"/>
                  </a:lnTo>
                  <a:lnTo>
                    <a:pt x="1422" y="6350"/>
                  </a:lnTo>
                  <a:lnTo>
                    <a:pt x="4927" y="6350"/>
                  </a:lnTo>
                  <a:lnTo>
                    <a:pt x="6350" y="4927"/>
                  </a:lnTo>
                  <a:lnTo>
                    <a:pt x="6350" y="1422"/>
                  </a:lnTo>
                  <a:lnTo>
                    <a:pt x="4927" y="0"/>
                  </a:lnTo>
                  <a:close/>
                </a:path>
                <a:path w="6350" h="1163320">
                  <a:moveTo>
                    <a:pt x="4927" y="18961"/>
                  </a:moveTo>
                  <a:lnTo>
                    <a:pt x="1422" y="18961"/>
                  </a:lnTo>
                  <a:lnTo>
                    <a:pt x="0" y="20383"/>
                  </a:lnTo>
                  <a:lnTo>
                    <a:pt x="0" y="23888"/>
                  </a:lnTo>
                  <a:lnTo>
                    <a:pt x="1422" y="25311"/>
                  </a:lnTo>
                  <a:lnTo>
                    <a:pt x="4927" y="25311"/>
                  </a:lnTo>
                  <a:lnTo>
                    <a:pt x="6350" y="23888"/>
                  </a:lnTo>
                  <a:lnTo>
                    <a:pt x="6350" y="20383"/>
                  </a:lnTo>
                  <a:lnTo>
                    <a:pt x="4927" y="18961"/>
                  </a:lnTo>
                  <a:close/>
                </a:path>
                <a:path w="6350" h="1163320">
                  <a:moveTo>
                    <a:pt x="4927" y="37922"/>
                  </a:moveTo>
                  <a:lnTo>
                    <a:pt x="1422" y="37922"/>
                  </a:lnTo>
                  <a:lnTo>
                    <a:pt x="0" y="39344"/>
                  </a:lnTo>
                  <a:lnTo>
                    <a:pt x="0" y="42849"/>
                  </a:lnTo>
                  <a:lnTo>
                    <a:pt x="1422" y="44272"/>
                  </a:lnTo>
                  <a:lnTo>
                    <a:pt x="4927" y="44272"/>
                  </a:lnTo>
                  <a:lnTo>
                    <a:pt x="6350" y="42849"/>
                  </a:lnTo>
                  <a:lnTo>
                    <a:pt x="6350" y="39344"/>
                  </a:lnTo>
                  <a:lnTo>
                    <a:pt x="4927" y="37922"/>
                  </a:lnTo>
                  <a:close/>
                </a:path>
                <a:path w="6350" h="1163320">
                  <a:moveTo>
                    <a:pt x="4927" y="56883"/>
                  </a:moveTo>
                  <a:lnTo>
                    <a:pt x="1422" y="56883"/>
                  </a:lnTo>
                  <a:lnTo>
                    <a:pt x="0" y="58305"/>
                  </a:lnTo>
                  <a:lnTo>
                    <a:pt x="0" y="61810"/>
                  </a:lnTo>
                  <a:lnTo>
                    <a:pt x="1422" y="63233"/>
                  </a:lnTo>
                  <a:lnTo>
                    <a:pt x="4927" y="63233"/>
                  </a:lnTo>
                  <a:lnTo>
                    <a:pt x="6350" y="61810"/>
                  </a:lnTo>
                  <a:lnTo>
                    <a:pt x="6350" y="58305"/>
                  </a:lnTo>
                  <a:lnTo>
                    <a:pt x="4927" y="56883"/>
                  </a:lnTo>
                  <a:close/>
                </a:path>
                <a:path w="6350" h="1163320">
                  <a:moveTo>
                    <a:pt x="4927" y="75844"/>
                  </a:moveTo>
                  <a:lnTo>
                    <a:pt x="1422" y="75844"/>
                  </a:lnTo>
                  <a:lnTo>
                    <a:pt x="0" y="77266"/>
                  </a:lnTo>
                  <a:lnTo>
                    <a:pt x="0" y="80772"/>
                  </a:lnTo>
                  <a:lnTo>
                    <a:pt x="1422" y="82194"/>
                  </a:lnTo>
                  <a:lnTo>
                    <a:pt x="4927" y="82194"/>
                  </a:lnTo>
                  <a:lnTo>
                    <a:pt x="6350" y="80772"/>
                  </a:lnTo>
                  <a:lnTo>
                    <a:pt x="6350" y="77266"/>
                  </a:lnTo>
                  <a:lnTo>
                    <a:pt x="4927" y="75844"/>
                  </a:lnTo>
                  <a:close/>
                </a:path>
                <a:path w="6350" h="1163320">
                  <a:moveTo>
                    <a:pt x="4927" y="94805"/>
                  </a:moveTo>
                  <a:lnTo>
                    <a:pt x="1422" y="94805"/>
                  </a:lnTo>
                  <a:lnTo>
                    <a:pt x="0" y="96227"/>
                  </a:lnTo>
                  <a:lnTo>
                    <a:pt x="0" y="99733"/>
                  </a:lnTo>
                  <a:lnTo>
                    <a:pt x="1422" y="101155"/>
                  </a:lnTo>
                  <a:lnTo>
                    <a:pt x="4927" y="101155"/>
                  </a:lnTo>
                  <a:lnTo>
                    <a:pt x="6350" y="99733"/>
                  </a:lnTo>
                  <a:lnTo>
                    <a:pt x="6350" y="96227"/>
                  </a:lnTo>
                  <a:lnTo>
                    <a:pt x="4927" y="94805"/>
                  </a:lnTo>
                  <a:close/>
                </a:path>
                <a:path w="6350" h="1163320">
                  <a:moveTo>
                    <a:pt x="4927" y="113766"/>
                  </a:moveTo>
                  <a:lnTo>
                    <a:pt x="1422" y="113766"/>
                  </a:lnTo>
                  <a:lnTo>
                    <a:pt x="0" y="115189"/>
                  </a:lnTo>
                  <a:lnTo>
                    <a:pt x="0" y="118706"/>
                  </a:lnTo>
                  <a:lnTo>
                    <a:pt x="1422" y="120116"/>
                  </a:lnTo>
                  <a:lnTo>
                    <a:pt x="4927" y="120116"/>
                  </a:lnTo>
                  <a:lnTo>
                    <a:pt x="6350" y="118706"/>
                  </a:lnTo>
                  <a:lnTo>
                    <a:pt x="6350" y="115189"/>
                  </a:lnTo>
                  <a:lnTo>
                    <a:pt x="4927" y="113766"/>
                  </a:lnTo>
                  <a:close/>
                </a:path>
                <a:path w="6350" h="1163320">
                  <a:moveTo>
                    <a:pt x="4927" y="132740"/>
                  </a:moveTo>
                  <a:lnTo>
                    <a:pt x="1422" y="132740"/>
                  </a:lnTo>
                  <a:lnTo>
                    <a:pt x="0" y="134162"/>
                  </a:lnTo>
                  <a:lnTo>
                    <a:pt x="0" y="137668"/>
                  </a:lnTo>
                  <a:lnTo>
                    <a:pt x="1422" y="139090"/>
                  </a:lnTo>
                  <a:lnTo>
                    <a:pt x="4927" y="139090"/>
                  </a:lnTo>
                  <a:lnTo>
                    <a:pt x="6350" y="137668"/>
                  </a:lnTo>
                  <a:lnTo>
                    <a:pt x="6350" y="134162"/>
                  </a:lnTo>
                  <a:lnTo>
                    <a:pt x="4927" y="132740"/>
                  </a:lnTo>
                  <a:close/>
                </a:path>
                <a:path w="6350" h="1163320">
                  <a:moveTo>
                    <a:pt x="4927" y="151701"/>
                  </a:moveTo>
                  <a:lnTo>
                    <a:pt x="1422" y="151701"/>
                  </a:lnTo>
                  <a:lnTo>
                    <a:pt x="0" y="153123"/>
                  </a:lnTo>
                  <a:lnTo>
                    <a:pt x="0" y="156629"/>
                  </a:lnTo>
                  <a:lnTo>
                    <a:pt x="1422" y="158051"/>
                  </a:lnTo>
                  <a:lnTo>
                    <a:pt x="4927" y="158051"/>
                  </a:lnTo>
                  <a:lnTo>
                    <a:pt x="6350" y="156629"/>
                  </a:lnTo>
                  <a:lnTo>
                    <a:pt x="6350" y="153123"/>
                  </a:lnTo>
                  <a:lnTo>
                    <a:pt x="4927" y="151701"/>
                  </a:lnTo>
                  <a:close/>
                </a:path>
                <a:path w="6350" h="1163320">
                  <a:moveTo>
                    <a:pt x="4927" y="170662"/>
                  </a:moveTo>
                  <a:lnTo>
                    <a:pt x="1422" y="170662"/>
                  </a:lnTo>
                  <a:lnTo>
                    <a:pt x="0" y="172085"/>
                  </a:lnTo>
                  <a:lnTo>
                    <a:pt x="0" y="175590"/>
                  </a:lnTo>
                  <a:lnTo>
                    <a:pt x="1422" y="177012"/>
                  </a:lnTo>
                  <a:lnTo>
                    <a:pt x="4927" y="177012"/>
                  </a:lnTo>
                  <a:lnTo>
                    <a:pt x="6350" y="175590"/>
                  </a:lnTo>
                  <a:lnTo>
                    <a:pt x="6350" y="172085"/>
                  </a:lnTo>
                  <a:lnTo>
                    <a:pt x="4927" y="170662"/>
                  </a:lnTo>
                  <a:close/>
                </a:path>
                <a:path w="6350" h="1163320">
                  <a:moveTo>
                    <a:pt x="4927" y="189623"/>
                  </a:moveTo>
                  <a:lnTo>
                    <a:pt x="1422" y="189623"/>
                  </a:lnTo>
                  <a:lnTo>
                    <a:pt x="0" y="191046"/>
                  </a:lnTo>
                  <a:lnTo>
                    <a:pt x="0" y="194551"/>
                  </a:lnTo>
                  <a:lnTo>
                    <a:pt x="1422" y="195973"/>
                  </a:lnTo>
                  <a:lnTo>
                    <a:pt x="4927" y="195973"/>
                  </a:lnTo>
                  <a:lnTo>
                    <a:pt x="6350" y="194551"/>
                  </a:lnTo>
                  <a:lnTo>
                    <a:pt x="6350" y="191046"/>
                  </a:lnTo>
                  <a:lnTo>
                    <a:pt x="4927" y="189623"/>
                  </a:lnTo>
                  <a:close/>
                </a:path>
                <a:path w="6350" h="1163320">
                  <a:moveTo>
                    <a:pt x="4927" y="208584"/>
                  </a:moveTo>
                  <a:lnTo>
                    <a:pt x="1422" y="208584"/>
                  </a:lnTo>
                  <a:lnTo>
                    <a:pt x="0" y="210007"/>
                  </a:lnTo>
                  <a:lnTo>
                    <a:pt x="0" y="213512"/>
                  </a:lnTo>
                  <a:lnTo>
                    <a:pt x="1422" y="214934"/>
                  </a:lnTo>
                  <a:lnTo>
                    <a:pt x="4927" y="214934"/>
                  </a:lnTo>
                  <a:lnTo>
                    <a:pt x="6350" y="213512"/>
                  </a:lnTo>
                  <a:lnTo>
                    <a:pt x="6350" y="210007"/>
                  </a:lnTo>
                  <a:lnTo>
                    <a:pt x="4927" y="208584"/>
                  </a:lnTo>
                  <a:close/>
                </a:path>
                <a:path w="6350" h="1163320">
                  <a:moveTo>
                    <a:pt x="4927" y="227545"/>
                  </a:moveTo>
                  <a:lnTo>
                    <a:pt x="1422" y="227545"/>
                  </a:lnTo>
                  <a:lnTo>
                    <a:pt x="0" y="228968"/>
                  </a:lnTo>
                  <a:lnTo>
                    <a:pt x="0" y="232473"/>
                  </a:lnTo>
                  <a:lnTo>
                    <a:pt x="1422" y="233895"/>
                  </a:lnTo>
                  <a:lnTo>
                    <a:pt x="4927" y="233895"/>
                  </a:lnTo>
                  <a:lnTo>
                    <a:pt x="6350" y="232473"/>
                  </a:lnTo>
                  <a:lnTo>
                    <a:pt x="6350" y="228968"/>
                  </a:lnTo>
                  <a:lnTo>
                    <a:pt x="4927" y="227545"/>
                  </a:lnTo>
                  <a:close/>
                </a:path>
                <a:path w="6350" h="1163320">
                  <a:moveTo>
                    <a:pt x="4927" y="246507"/>
                  </a:moveTo>
                  <a:lnTo>
                    <a:pt x="1422" y="246507"/>
                  </a:lnTo>
                  <a:lnTo>
                    <a:pt x="0" y="247929"/>
                  </a:lnTo>
                  <a:lnTo>
                    <a:pt x="0" y="251434"/>
                  </a:lnTo>
                  <a:lnTo>
                    <a:pt x="1422" y="252857"/>
                  </a:lnTo>
                  <a:lnTo>
                    <a:pt x="4927" y="252857"/>
                  </a:lnTo>
                  <a:lnTo>
                    <a:pt x="6350" y="251434"/>
                  </a:lnTo>
                  <a:lnTo>
                    <a:pt x="6350" y="247929"/>
                  </a:lnTo>
                  <a:lnTo>
                    <a:pt x="4927" y="246507"/>
                  </a:lnTo>
                  <a:close/>
                </a:path>
                <a:path w="6350" h="1163320">
                  <a:moveTo>
                    <a:pt x="4927" y="265468"/>
                  </a:moveTo>
                  <a:lnTo>
                    <a:pt x="1422" y="265468"/>
                  </a:lnTo>
                  <a:lnTo>
                    <a:pt x="0" y="266890"/>
                  </a:lnTo>
                  <a:lnTo>
                    <a:pt x="0" y="270395"/>
                  </a:lnTo>
                  <a:lnTo>
                    <a:pt x="1422" y="271818"/>
                  </a:lnTo>
                  <a:lnTo>
                    <a:pt x="4927" y="271818"/>
                  </a:lnTo>
                  <a:lnTo>
                    <a:pt x="6350" y="270395"/>
                  </a:lnTo>
                  <a:lnTo>
                    <a:pt x="6350" y="266890"/>
                  </a:lnTo>
                  <a:lnTo>
                    <a:pt x="4927" y="265468"/>
                  </a:lnTo>
                  <a:close/>
                </a:path>
                <a:path w="6350" h="1163320">
                  <a:moveTo>
                    <a:pt x="4927" y="284429"/>
                  </a:moveTo>
                  <a:lnTo>
                    <a:pt x="1422" y="284429"/>
                  </a:lnTo>
                  <a:lnTo>
                    <a:pt x="0" y="285851"/>
                  </a:lnTo>
                  <a:lnTo>
                    <a:pt x="0" y="289356"/>
                  </a:lnTo>
                  <a:lnTo>
                    <a:pt x="1422" y="290779"/>
                  </a:lnTo>
                  <a:lnTo>
                    <a:pt x="4927" y="290779"/>
                  </a:lnTo>
                  <a:lnTo>
                    <a:pt x="6350" y="289356"/>
                  </a:lnTo>
                  <a:lnTo>
                    <a:pt x="6350" y="285851"/>
                  </a:lnTo>
                  <a:lnTo>
                    <a:pt x="4927" y="284429"/>
                  </a:lnTo>
                  <a:close/>
                </a:path>
                <a:path w="6350" h="1163320">
                  <a:moveTo>
                    <a:pt x="4927" y="303403"/>
                  </a:moveTo>
                  <a:lnTo>
                    <a:pt x="1422" y="303403"/>
                  </a:lnTo>
                  <a:lnTo>
                    <a:pt x="0" y="304812"/>
                  </a:lnTo>
                  <a:lnTo>
                    <a:pt x="0" y="308330"/>
                  </a:lnTo>
                  <a:lnTo>
                    <a:pt x="1422" y="309753"/>
                  </a:lnTo>
                  <a:lnTo>
                    <a:pt x="4927" y="309753"/>
                  </a:lnTo>
                  <a:lnTo>
                    <a:pt x="6350" y="308330"/>
                  </a:lnTo>
                  <a:lnTo>
                    <a:pt x="6350" y="304812"/>
                  </a:lnTo>
                  <a:lnTo>
                    <a:pt x="4927" y="303403"/>
                  </a:lnTo>
                  <a:close/>
                </a:path>
                <a:path w="6350" h="1163320">
                  <a:moveTo>
                    <a:pt x="4927" y="322351"/>
                  </a:moveTo>
                  <a:lnTo>
                    <a:pt x="1422" y="322351"/>
                  </a:lnTo>
                  <a:lnTo>
                    <a:pt x="0" y="323773"/>
                  </a:lnTo>
                  <a:lnTo>
                    <a:pt x="0" y="327279"/>
                  </a:lnTo>
                  <a:lnTo>
                    <a:pt x="1422" y="328701"/>
                  </a:lnTo>
                  <a:lnTo>
                    <a:pt x="4927" y="328701"/>
                  </a:lnTo>
                  <a:lnTo>
                    <a:pt x="6350" y="327279"/>
                  </a:lnTo>
                  <a:lnTo>
                    <a:pt x="6350" y="323773"/>
                  </a:lnTo>
                  <a:lnTo>
                    <a:pt x="4927" y="322351"/>
                  </a:lnTo>
                  <a:close/>
                </a:path>
                <a:path w="6350" h="1163320">
                  <a:moveTo>
                    <a:pt x="4927" y="341325"/>
                  </a:moveTo>
                  <a:lnTo>
                    <a:pt x="1422" y="341325"/>
                  </a:lnTo>
                  <a:lnTo>
                    <a:pt x="0" y="342747"/>
                  </a:lnTo>
                  <a:lnTo>
                    <a:pt x="0" y="346252"/>
                  </a:lnTo>
                  <a:lnTo>
                    <a:pt x="1422" y="347675"/>
                  </a:lnTo>
                  <a:lnTo>
                    <a:pt x="4927" y="347675"/>
                  </a:lnTo>
                  <a:lnTo>
                    <a:pt x="6350" y="346252"/>
                  </a:lnTo>
                  <a:lnTo>
                    <a:pt x="6350" y="342747"/>
                  </a:lnTo>
                  <a:lnTo>
                    <a:pt x="4927" y="341325"/>
                  </a:lnTo>
                  <a:close/>
                </a:path>
                <a:path w="6350" h="1163320">
                  <a:moveTo>
                    <a:pt x="4927" y="360286"/>
                  </a:moveTo>
                  <a:lnTo>
                    <a:pt x="1422" y="360286"/>
                  </a:lnTo>
                  <a:lnTo>
                    <a:pt x="0" y="361708"/>
                  </a:lnTo>
                  <a:lnTo>
                    <a:pt x="0" y="365213"/>
                  </a:lnTo>
                  <a:lnTo>
                    <a:pt x="1422" y="366636"/>
                  </a:lnTo>
                  <a:lnTo>
                    <a:pt x="4927" y="366636"/>
                  </a:lnTo>
                  <a:lnTo>
                    <a:pt x="6350" y="365213"/>
                  </a:lnTo>
                  <a:lnTo>
                    <a:pt x="6350" y="361708"/>
                  </a:lnTo>
                  <a:lnTo>
                    <a:pt x="4927" y="360286"/>
                  </a:lnTo>
                  <a:close/>
                </a:path>
                <a:path w="6350" h="1163320">
                  <a:moveTo>
                    <a:pt x="4927" y="379247"/>
                  </a:moveTo>
                  <a:lnTo>
                    <a:pt x="1422" y="379247"/>
                  </a:lnTo>
                  <a:lnTo>
                    <a:pt x="0" y="380669"/>
                  </a:lnTo>
                  <a:lnTo>
                    <a:pt x="0" y="384175"/>
                  </a:lnTo>
                  <a:lnTo>
                    <a:pt x="1422" y="385597"/>
                  </a:lnTo>
                  <a:lnTo>
                    <a:pt x="4927" y="385597"/>
                  </a:lnTo>
                  <a:lnTo>
                    <a:pt x="6350" y="384175"/>
                  </a:lnTo>
                  <a:lnTo>
                    <a:pt x="6350" y="380669"/>
                  </a:lnTo>
                  <a:lnTo>
                    <a:pt x="4927" y="379247"/>
                  </a:lnTo>
                  <a:close/>
                </a:path>
                <a:path w="6350" h="1163320">
                  <a:moveTo>
                    <a:pt x="4927" y="398208"/>
                  </a:moveTo>
                  <a:lnTo>
                    <a:pt x="1422" y="398208"/>
                  </a:lnTo>
                  <a:lnTo>
                    <a:pt x="0" y="399630"/>
                  </a:lnTo>
                  <a:lnTo>
                    <a:pt x="0" y="403136"/>
                  </a:lnTo>
                  <a:lnTo>
                    <a:pt x="1422" y="404558"/>
                  </a:lnTo>
                  <a:lnTo>
                    <a:pt x="4927" y="404558"/>
                  </a:lnTo>
                  <a:lnTo>
                    <a:pt x="6350" y="403136"/>
                  </a:lnTo>
                  <a:lnTo>
                    <a:pt x="6350" y="399630"/>
                  </a:lnTo>
                  <a:lnTo>
                    <a:pt x="4927" y="398208"/>
                  </a:lnTo>
                  <a:close/>
                </a:path>
                <a:path w="6350" h="1163320">
                  <a:moveTo>
                    <a:pt x="4927" y="417169"/>
                  </a:moveTo>
                  <a:lnTo>
                    <a:pt x="1422" y="417169"/>
                  </a:lnTo>
                  <a:lnTo>
                    <a:pt x="0" y="418592"/>
                  </a:lnTo>
                  <a:lnTo>
                    <a:pt x="0" y="422097"/>
                  </a:lnTo>
                  <a:lnTo>
                    <a:pt x="1422" y="423519"/>
                  </a:lnTo>
                  <a:lnTo>
                    <a:pt x="4927" y="423519"/>
                  </a:lnTo>
                  <a:lnTo>
                    <a:pt x="6350" y="422097"/>
                  </a:lnTo>
                  <a:lnTo>
                    <a:pt x="6350" y="418592"/>
                  </a:lnTo>
                  <a:lnTo>
                    <a:pt x="4927" y="417169"/>
                  </a:lnTo>
                  <a:close/>
                </a:path>
                <a:path w="6350" h="1163320">
                  <a:moveTo>
                    <a:pt x="4927" y="436130"/>
                  </a:moveTo>
                  <a:lnTo>
                    <a:pt x="1422" y="436130"/>
                  </a:lnTo>
                  <a:lnTo>
                    <a:pt x="0" y="437553"/>
                  </a:lnTo>
                  <a:lnTo>
                    <a:pt x="0" y="441058"/>
                  </a:lnTo>
                  <a:lnTo>
                    <a:pt x="1422" y="442480"/>
                  </a:lnTo>
                  <a:lnTo>
                    <a:pt x="4927" y="442480"/>
                  </a:lnTo>
                  <a:lnTo>
                    <a:pt x="6350" y="441058"/>
                  </a:lnTo>
                  <a:lnTo>
                    <a:pt x="6350" y="437553"/>
                  </a:lnTo>
                  <a:lnTo>
                    <a:pt x="4927" y="436130"/>
                  </a:lnTo>
                  <a:close/>
                </a:path>
                <a:path w="6350" h="1163320">
                  <a:moveTo>
                    <a:pt x="4927" y="455091"/>
                  </a:moveTo>
                  <a:lnTo>
                    <a:pt x="1422" y="455091"/>
                  </a:lnTo>
                  <a:lnTo>
                    <a:pt x="0" y="456514"/>
                  </a:lnTo>
                  <a:lnTo>
                    <a:pt x="0" y="460019"/>
                  </a:lnTo>
                  <a:lnTo>
                    <a:pt x="1422" y="461441"/>
                  </a:lnTo>
                  <a:lnTo>
                    <a:pt x="4927" y="461441"/>
                  </a:lnTo>
                  <a:lnTo>
                    <a:pt x="6350" y="460019"/>
                  </a:lnTo>
                  <a:lnTo>
                    <a:pt x="6350" y="456514"/>
                  </a:lnTo>
                  <a:lnTo>
                    <a:pt x="4927" y="455091"/>
                  </a:lnTo>
                  <a:close/>
                </a:path>
                <a:path w="6350" h="1163320">
                  <a:moveTo>
                    <a:pt x="4927" y="474052"/>
                  </a:moveTo>
                  <a:lnTo>
                    <a:pt x="1422" y="474052"/>
                  </a:lnTo>
                  <a:lnTo>
                    <a:pt x="0" y="475475"/>
                  </a:lnTo>
                  <a:lnTo>
                    <a:pt x="0" y="478980"/>
                  </a:lnTo>
                  <a:lnTo>
                    <a:pt x="1422" y="480402"/>
                  </a:lnTo>
                  <a:lnTo>
                    <a:pt x="4927" y="480402"/>
                  </a:lnTo>
                  <a:lnTo>
                    <a:pt x="6350" y="478980"/>
                  </a:lnTo>
                  <a:lnTo>
                    <a:pt x="6350" y="475475"/>
                  </a:lnTo>
                  <a:lnTo>
                    <a:pt x="4927" y="474052"/>
                  </a:lnTo>
                  <a:close/>
                </a:path>
                <a:path w="6350" h="1163320">
                  <a:moveTo>
                    <a:pt x="4927" y="493014"/>
                  </a:moveTo>
                  <a:lnTo>
                    <a:pt x="1422" y="493014"/>
                  </a:lnTo>
                  <a:lnTo>
                    <a:pt x="0" y="494436"/>
                  </a:lnTo>
                  <a:lnTo>
                    <a:pt x="0" y="497941"/>
                  </a:lnTo>
                  <a:lnTo>
                    <a:pt x="1422" y="499364"/>
                  </a:lnTo>
                  <a:lnTo>
                    <a:pt x="4927" y="499364"/>
                  </a:lnTo>
                  <a:lnTo>
                    <a:pt x="6350" y="497941"/>
                  </a:lnTo>
                  <a:lnTo>
                    <a:pt x="6350" y="494436"/>
                  </a:lnTo>
                  <a:lnTo>
                    <a:pt x="4927" y="493014"/>
                  </a:lnTo>
                  <a:close/>
                </a:path>
                <a:path w="6350" h="1163320">
                  <a:moveTo>
                    <a:pt x="4927" y="511975"/>
                  </a:moveTo>
                  <a:lnTo>
                    <a:pt x="1422" y="511975"/>
                  </a:lnTo>
                  <a:lnTo>
                    <a:pt x="0" y="513397"/>
                  </a:lnTo>
                  <a:lnTo>
                    <a:pt x="0" y="516915"/>
                  </a:lnTo>
                  <a:lnTo>
                    <a:pt x="1422" y="518325"/>
                  </a:lnTo>
                  <a:lnTo>
                    <a:pt x="4927" y="518325"/>
                  </a:lnTo>
                  <a:lnTo>
                    <a:pt x="6350" y="516915"/>
                  </a:lnTo>
                  <a:lnTo>
                    <a:pt x="6350" y="513397"/>
                  </a:lnTo>
                  <a:lnTo>
                    <a:pt x="4927" y="511975"/>
                  </a:lnTo>
                  <a:close/>
                </a:path>
                <a:path w="6350" h="1163320">
                  <a:moveTo>
                    <a:pt x="4927" y="530948"/>
                  </a:moveTo>
                  <a:lnTo>
                    <a:pt x="1422" y="530948"/>
                  </a:lnTo>
                  <a:lnTo>
                    <a:pt x="0" y="532358"/>
                  </a:lnTo>
                  <a:lnTo>
                    <a:pt x="0" y="535876"/>
                  </a:lnTo>
                  <a:lnTo>
                    <a:pt x="1422" y="537298"/>
                  </a:lnTo>
                  <a:lnTo>
                    <a:pt x="4927" y="537298"/>
                  </a:lnTo>
                  <a:lnTo>
                    <a:pt x="6350" y="535876"/>
                  </a:lnTo>
                  <a:lnTo>
                    <a:pt x="6350" y="532358"/>
                  </a:lnTo>
                  <a:lnTo>
                    <a:pt x="4927" y="530948"/>
                  </a:lnTo>
                  <a:close/>
                </a:path>
                <a:path w="6350" h="1163320">
                  <a:moveTo>
                    <a:pt x="4927" y="549910"/>
                  </a:moveTo>
                  <a:lnTo>
                    <a:pt x="1422" y="549910"/>
                  </a:lnTo>
                  <a:lnTo>
                    <a:pt x="0" y="551332"/>
                  </a:lnTo>
                  <a:lnTo>
                    <a:pt x="0" y="554837"/>
                  </a:lnTo>
                  <a:lnTo>
                    <a:pt x="1422" y="556260"/>
                  </a:lnTo>
                  <a:lnTo>
                    <a:pt x="4927" y="556260"/>
                  </a:lnTo>
                  <a:lnTo>
                    <a:pt x="6350" y="554837"/>
                  </a:lnTo>
                  <a:lnTo>
                    <a:pt x="6350" y="551332"/>
                  </a:lnTo>
                  <a:lnTo>
                    <a:pt x="4927" y="549910"/>
                  </a:lnTo>
                  <a:close/>
                </a:path>
                <a:path w="6350" h="1163320">
                  <a:moveTo>
                    <a:pt x="4927" y="568871"/>
                  </a:moveTo>
                  <a:lnTo>
                    <a:pt x="1422" y="568871"/>
                  </a:lnTo>
                  <a:lnTo>
                    <a:pt x="0" y="570293"/>
                  </a:lnTo>
                  <a:lnTo>
                    <a:pt x="0" y="573798"/>
                  </a:lnTo>
                  <a:lnTo>
                    <a:pt x="1422" y="575221"/>
                  </a:lnTo>
                  <a:lnTo>
                    <a:pt x="4927" y="575221"/>
                  </a:lnTo>
                  <a:lnTo>
                    <a:pt x="6350" y="573798"/>
                  </a:lnTo>
                  <a:lnTo>
                    <a:pt x="6350" y="570293"/>
                  </a:lnTo>
                  <a:lnTo>
                    <a:pt x="4927" y="568871"/>
                  </a:lnTo>
                  <a:close/>
                </a:path>
                <a:path w="6350" h="1163320">
                  <a:moveTo>
                    <a:pt x="4927" y="587832"/>
                  </a:moveTo>
                  <a:lnTo>
                    <a:pt x="1422" y="587832"/>
                  </a:lnTo>
                  <a:lnTo>
                    <a:pt x="0" y="589254"/>
                  </a:lnTo>
                  <a:lnTo>
                    <a:pt x="0" y="592759"/>
                  </a:lnTo>
                  <a:lnTo>
                    <a:pt x="1422" y="594182"/>
                  </a:lnTo>
                  <a:lnTo>
                    <a:pt x="4927" y="594182"/>
                  </a:lnTo>
                  <a:lnTo>
                    <a:pt x="6350" y="592759"/>
                  </a:lnTo>
                  <a:lnTo>
                    <a:pt x="6350" y="589254"/>
                  </a:lnTo>
                  <a:lnTo>
                    <a:pt x="4927" y="587832"/>
                  </a:lnTo>
                  <a:close/>
                </a:path>
                <a:path w="6350" h="1163320">
                  <a:moveTo>
                    <a:pt x="4927" y="606793"/>
                  </a:moveTo>
                  <a:lnTo>
                    <a:pt x="1422" y="606793"/>
                  </a:lnTo>
                  <a:lnTo>
                    <a:pt x="0" y="608215"/>
                  </a:lnTo>
                  <a:lnTo>
                    <a:pt x="0" y="611720"/>
                  </a:lnTo>
                  <a:lnTo>
                    <a:pt x="1422" y="613143"/>
                  </a:lnTo>
                  <a:lnTo>
                    <a:pt x="4927" y="613143"/>
                  </a:lnTo>
                  <a:lnTo>
                    <a:pt x="6350" y="611720"/>
                  </a:lnTo>
                  <a:lnTo>
                    <a:pt x="6350" y="608215"/>
                  </a:lnTo>
                  <a:lnTo>
                    <a:pt x="4927" y="606793"/>
                  </a:lnTo>
                  <a:close/>
                </a:path>
                <a:path w="6350" h="1163320">
                  <a:moveTo>
                    <a:pt x="4927" y="625754"/>
                  </a:moveTo>
                  <a:lnTo>
                    <a:pt x="1422" y="625754"/>
                  </a:lnTo>
                  <a:lnTo>
                    <a:pt x="0" y="627176"/>
                  </a:lnTo>
                  <a:lnTo>
                    <a:pt x="0" y="630682"/>
                  </a:lnTo>
                  <a:lnTo>
                    <a:pt x="1422" y="632104"/>
                  </a:lnTo>
                  <a:lnTo>
                    <a:pt x="4927" y="632104"/>
                  </a:lnTo>
                  <a:lnTo>
                    <a:pt x="6350" y="630682"/>
                  </a:lnTo>
                  <a:lnTo>
                    <a:pt x="6350" y="627176"/>
                  </a:lnTo>
                  <a:lnTo>
                    <a:pt x="4927" y="625754"/>
                  </a:lnTo>
                  <a:close/>
                </a:path>
                <a:path w="6350" h="1163320">
                  <a:moveTo>
                    <a:pt x="4927" y="644715"/>
                  </a:moveTo>
                  <a:lnTo>
                    <a:pt x="1422" y="644715"/>
                  </a:lnTo>
                  <a:lnTo>
                    <a:pt x="0" y="646137"/>
                  </a:lnTo>
                  <a:lnTo>
                    <a:pt x="0" y="649643"/>
                  </a:lnTo>
                  <a:lnTo>
                    <a:pt x="1422" y="651065"/>
                  </a:lnTo>
                  <a:lnTo>
                    <a:pt x="4927" y="651065"/>
                  </a:lnTo>
                  <a:lnTo>
                    <a:pt x="6350" y="649643"/>
                  </a:lnTo>
                  <a:lnTo>
                    <a:pt x="6350" y="646137"/>
                  </a:lnTo>
                  <a:lnTo>
                    <a:pt x="4927" y="644715"/>
                  </a:lnTo>
                  <a:close/>
                </a:path>
                <a:path w="6350" h="1163320">
                  <a:moveTo>
                    <a:pt x="4927" y="663676"/>
                  </a:moveTo>
                  <a:lnTo>
                    <a:pt x="1422" y="663676"/>
                  </a:lnTo>
                  <a:lnTo>
                    <a:pt x="0" y="665099"/>
                  </a:lnTo>
                  <a:lnTo>
                    <a:pt x="0" y="668604"/>
                  </a:lnTo>
                  <a:lnTo>
                    <a:pt x="1422" y="670026"/>
                  </a:lnTo>
                  <a:lnTo>
                    <a:pt x="4927" y="670026"/>
                  </a:lnTo>
                  <a:lnTo>
                    <a:pt x="6350" y="668604"/>
                  </a:lnTo>
                  <a:lnTo>
                    <a:pt x="6350" y="665099"/>
                  </a:lnTo>
                  <a:lnTo>
                    <a:pt x="4927" y="663676"/>
                  </a:lnTo>
                  <a:close/>
                </a:path>
                <a:path w="6350" h="1163320">
                  <a:moveTo>
                    <a:pt x="4927" y="682637"/>
                  </a:moveTo>
                  <a:lnTo>
                    <a:pt x="1422" y="682637"/>
                  </a:lnTo>
                  <a:lnTo>
                    <a:pt x="0" y="684060"/>
                  </a:lnTo>
                  <a:lnTo>
                    <a:pt x="0" y="687565"/>
                  </a:lnTo>
                  <a:lnTo>
                    <a:pt x="1422" y="688987"/>
                  </a:lnTo>
                  <a:lnTo>
                    <a:pt x="4927" y="688987"/>
                  </a:lnTo>
                  <a:lnTo>
                    <a:pt x="6350" y="687565"/>
                  </a:lnTo>
                  <a:lnTo>
                    <a:pt x="6350" y="684060"/>
                  </a:lnTo>
                  <a:lnTo>
                    <a:pt x="4927" y="682637"/>
                  </a:lnTo>
                  <a:close/>
                </a:path>
                <a:path w="6350" h="1163320">
                  <a:moveTo>
                    <a:pt x="4927" y="701598"/>
                  </a:moveTo>
                  <a:lnTo>
                    <a:pt x="1422" y="701598"/>
                  </a:lnTo>
                  <a:lnTo>
                    <a:pt x="0" y="703021"/>
                  </a:lnTo>
                  <a:lnTo>
                    <a:pt x="0" y="706539"/>
                  </a:lnTo>
                  <a:lnTo>
                    <a:pt x="1422" y="707948"/>
                  </a:lnTo>
                  <a:lnTo>
                    <a:pt x="4927" y="707948"/>
                  </a:lnTo>
                  <a:lnTo>
                    <a:pt x="6350" y="706539"/>
                  </a:lnTo>
                  <a:lnTo>
                    <a:pt x="6350" y="703021"/>
                  </a:lnTo>
                  <a:lnTo>
                    <a:pt x="4927" y="701598"/>
                  </a:lnTo>
                  <a:close/>
                </a:path>
                <a:path w="6350" h="1163320">
                  <a:moveTo>
                    <a:pt x="4927" y="720559"/>
                  </a:moveTo>
                  <a:lnTo>
                    <a:pt x="1422" y="720559"/>
                  </a:lnTo>
                  <a:lnTo>
                    <a:pt x="0" y="721982"/>
                  </a:lnTo>
                  <a:lnTo>
                    <a:pt x="0" y="725487"/>
                  </a:lnTo>
                  <a:lnTo>
                    <a:pt x="1422" y="726909"/>
                  </a:lnTo>
                  <a:lnTo>
                    <a:pt x="4927" y="726909"/>
                  </a:lnTo>
                  <a:lnTo>
                    <a:pt x="6350" y="725487"/>
                  </a:lnTo>
                  <a:lnTo>
                    <a:pt x="6350" y="721982"/>
                  </a:lnTo>
                  <a:lnTo>
                    <a:pt x="4927" y="720559"/>
                  </a:lnTo>
                  <a:close/>
                </a:path>
                <a:path w="6350" h="1163320">
                  <a:moveTo>
                    <a:pt x="4927" y="739533"/>
                  </a:moveTo>
                  <a:lnTo>
                    <a:pt x="1422" y="739533"/>
                  </a:lnTo>
                  <a:lnTo>
                    <a:pt x="0" y="740956"/>
                  </a:lnTo>
                  <a:lnTo>
                    <a:pt x="0" y="744461"/>
                  </a:lnTo>
                  <a:lnTo>
                    <a:pt x="1422" y="745883"/>
                  </a:lnTo>
                  <a:lnTo>
                    <a:pt x="4927" y="745883"/>
                  </a:lnTo>
                  <a:lnTo>
                    <a:pt x="6350" y="744461"/>
                  </a:lnTo>
                  <a:lnTo>
                    <a:pt x="6350" y="740956"/>
                  </a:lnTo>
                  <a:lnTo>
                    <a:pt x="4927" y="739533"/>
                  </a:lnTo>
                  <a:close/>
                </a:path>
                <a:path w="6350" h="1163320">
                  <a:moveTo>
                    <a:pt x="4927" y="758494"/>
                  </a:moveTo>
                  <a:lnTo>
                    <a:pt x="1422" y="758494"/>
                  </a:lnTo>
                  <a:lnTo>
                    <a:pt x="0" y="759904"/>
                  </a:lnTo>
                  <a:lnTo>
                    <a:pt x="0" y="763422"/>
                  </a:lnTo>
                  <a:lnTo>
                    <a:pt x="1422" y="764844"/>
                  </a:lnTo>
                  <a:lnTo>
                    <a:pt x="4927" y="764844"/>
                  </a:lnTo>
                  <a:lnTo>
                    <a:pt x="6350" y="763422"/>
                  </a:lnTo>
                  <a:lnTo>
                    <a:pt x="6350" y="759904"/>
                  </a:lnTo>
                  <a:lnTo>
                    <a:pt x="4927" y="758494"/>
                  </a:lnTo>
                  <a:close/>
                </a:path>
                <a:path w="6350" h="1163320">
                  <a:moveTo>
                    <a:pt x="4927" y="777455"/>
                  </a:moveTo>
                  <a:lnTo>
                    <a:pt x="1422" y="777455"/>
                  </a:lnTo>
                  <a:lnTo>
                    <a:pt x="0" y="778878"/>
                  </a:lnTo>
                  <a:lnTo>
                    <a:pt x="0" y="782383"/>
                  </a:lnTo>
                  <a:lnTo>
                    <a:pt x="1422" y="783805"/>
                  </a:lnTo>
                  <a:lnTo>
                    <a:pt x="4927" y="783805"/>
                  </a:lnTo>
                  <a:lnTo>
                    <a:pt x="6350" y="782383"/>
                  </a:lnTo>
                  <a:lnTo>
                    <a:pt x="6350" y="778878"/>
                  </a:lnTo>
                  <a:lnTo>
                    <a:pt x="4927" y="777455"/>
                  </a:lnTo>
                  <a:close/>
                </a:path>
                <a:path w="6350" h="1163320">
                  <a:moveTo>
                    <a:pt x="4927" y="796417"/>
                  </a:moveTo>
                  <a:lnTo>
                    <a:pt x="1422" y="796417"/>
                  </a:lnTo>
                  <a:lnTo>
                    <a:pt x="0" y="797839"/>
                  </a:lnTo>
                  <a:lnTo>
                    <a:pt x="0" y="801344"/>
                  </a:lnTo>
                  <a:lnTo>
                    <a:pt x="1422" y="802767"/>
                  </a:lnTo>
                  <a:lnTo>
                    <a:pt x="4927" y="802767"/>
                  </a:lnTo>
                  <a:lnTo>
                    <a:pt x="6350" y="801344"/>
                  </a:lnTo>
                  <a:lnTo>
                    <a:pt x="6350" y="797839"/>
                  </a:lnTo>
                  <a:lnTo>
                    <a:pt x="4927" y="796417"/>
                  </a:lnTo>
                  <a:close/>
                </a:path>
                <a:path w="6350" h="1163320">
                  <a:moveTo>
                    <a:pt x="4927" y="815378"/>
                  </a:moveTo>
                  <a:lnTo>
                    <a:pt x="1422" y="815378"/>
                  </a:lnTo>
                  <a:lnTo>
                    <a:pt x="0" y="816800"/>
                  </a:lnTo>
                  <a:lnTo>
                    <a:pt x="0" y="820305"/>
                  </a:lnTo>
                  <a:lnTo>
                    <a:pt x="1422" y="821728"/>
                  </a:lnTo>
                  <a:lnTo>
                    <a:pt x="4927" y="821728"/>
                  </a:lnTo>
                  <a:lnTo>
                    <a:pt x="6350" y="820305"/>
                  </a:lnTo>
                  <a:lnTo>
                    <a:pt x="6350" y="816800"/>
                  </a:lnTo>
                  <a:lnTo>
                    <a:pt x="4927" y="815378"/>
                  </a:lnTo>
                  <a:close/>
                </a:path>
                <a:path w="6350" h="1163320">
                  <a:moveTo>
                    <a:pt x="4927" y="834339"/>
                  </a:moveTo>
                  <a:lnTo>
                    <a:pt x="1422" y="834339"/>
                  </a:lnTo>
                  <a:lnTo>
                    <a:pt x="0" y="835761"/>
                  </a:lnTo>
                  <a:lnTo>
                    <a:pt x="0" y="839266"/>
                  </a:lnTo>
                  <a:lnTo>
                    <a:pt x="1422" y="840689"/>
                  </a:lnTo>
                  <a:lnTo>
                    <a:pt x="4927" y="840689"/>
                  </a:lnTo>
                  <a:lnTo>
                    <a:pt x="6350" y="839266"/>
                  </a:lnTo>
                  <a:lnTo>
                    <a:pt x="6350" y="835761"/>
                  </a:lnTo>
                  <a:lnTo>
                    <a:pt x="4927" y="834339"/>
                  </a:lnTo>
                  <a:close/>
                </a:path>
                <a:path w="6350" h="1163320">
                  <a:moveTo>
                    <a:pt x="4927" y="853300"/>
                  </a:moveTo>
                  <a:lnTo>
                    <a:pt x="1422" y="853300"/>
                  </a:lnTo>
                  <a:lnTo>
                    <a:pt x="0" y="854722"/>
                  </a:lnTo>
                  <a:lnTo>
                    <a:pt x="0" y="858227"/>
                  </a:lnTo>
                  <a:lnTo>
                    <a:pt x="1422" y="859650"/>
                  </a:lnTo>
                  <a:lnTo>
                    <a:pt x="4927" y="859650"/>
                  </a:lnTo>
                  <a:lnTo>
                    <a:pt x="6350" y="858227"/>
                  </a:lnTo>
                  <a:lnTo>
                    <a:pt x="6350" y="854722"/>
                  </a:lnTo>
                  <a:lnTo>
                    <a:pt x="4927" y="853300"/>
                  </a:lnTo>
                  <a:close/>
                </a:path>
                <a:path w="6350" h="1163320">
                  <a:moveTo>
                    <a:pt x="4927" y="872261"/>
                  </a:moveTo>
                  <a:lnTo>
                    <a:pt x="1422" y="872261"/>
                  </a:lnTo>
                  <a:lnTo>
                    <a:pt x="0" y="873683"/>
                  </a:lnTo>
                  <a:lnTo>
                    <a:pt x="0" y="877189"/>
                  </a:lnTo>
                  <a:lnTo>
                    <a:pt x="1422" y="878611"/>
                  </a:lnTo>
                  <a:lnTo>
                    <a:pt x="4927" y="878611"/>
                  </a:lnTo>
                  <a:lnTo>
                    <a:pt x="6350" y="877189"/>
                  </a:lnTo>
                  <a:lnTo>
                    <a:pt x="6350" y="873683"/>
                  </a:lnTo>
                  <a:lnTo>
                    <a:pt x="4927" y="872261"/>
                  </a:lnTo>
                  <a:close/>
                </a:path>
                <a:path w="6350" h="1163320">
                  <a:moveTo>
                    <a:pt x="4927" y="891222"/>
                  </a:moveTo>
                  <a:lnTo>
                    <a:pt x="1422" y="891222"/>
                  </a:lnTo>
                  <a:lnTo>
                    <a:pt x="0" y="892644"/>
                  </a:lnTo>
                  <a:lnTo>
                    <a:pt x="0" y="896150"/>
                  </a:lnTo>
                  <a:lnTo>
                    <a:pt x="1422" y="897572"/>
                  </a:lnTo>
                  <a:lnTo>
                    <a:pt x="4927" y="897572"/>
                  </a:lnTo>
                  <a:lnTo>
                    <a:pt x="6350" y="896150"/>
                  </a:lnTo>
                  <a:lnTo>
                    <a:pt x="6350" y="892644"/>
                  </a:lnTo>
                  <a:lnTo>
                    <a:pt x="4927" y="891222"/>
                  </a:lnTo>
                  <a:close/>
                </a:path>
                <a:path w="6350" h="1163320">
                  <a:moveTo>
                    <a:pt x="4927" y="910183"/>
                  </a:moveTo>
                  <a:lnTo>
                    <a:pt x="1422" y="910183"/>
                  </a:lnTo>
                  <a:lnTo>
                    <a:pt x="0" y="911606"/>
                  </a:lnTo>
                  <a:lnTo>
                    <a:pt x="0" y="915111"/>
                  </a:lnTo>
                  <a:lnTo>
                    <a:pt x="1422" y="916533"/>
                  </a:lnTo>
                  <a:lnTo>
                    <a:pt x="4927" y="916533"/>
                  </a:lnTo>
                  <a:lnTo>
                    <a:pt x="6350" y="915111"/>
                  </a:lnTo>
                  <a:lnTo>
                    <a:pt x="6350" y="911606"/>
                  </a:lnTo>
                  <a:lnTo>
                    <a:pt x="4927" y="910183"/>
                  </a:lnTo>
                  <a:close/>
                </a:path>
                <a:path w="6350" h="1163320">
                  <a:moveTo>
                    <a:pt x="4927" y="929144"/>
                  </a:moveTo>
                  <a:lnTo>
                    <a:pt x="1422" y="929144"/>
                  </a:lnTo>
                  <a:lnTo>
                    <a:pt x="0" y="930567"/>
                  </a:lnTo>
                  <a:lnTo>
                    <a:pt x="0" y="934085"/>
                  </a:lnTo>
                  <a:lnTo>
                    <a:pt x="1422" y="935494"/>
                  </a:lnTo>
                  <a:lnTo>
                    <a:pt x="4927" y="935494"/>
                  </a:lnTo>
                  <a:lnTo>
                    <a:pt x="6350" y="934085"/>
                  </a:lnTo>
                  <a:lnTo>
                    <a:pt x="6350" y="930567"/>
                  </a:lnTo>
                  <a:lnTo>
                    <a:pt x="4927" y="929144"/>
                  </a:lnTo>
                  <a:close/>
                </a:path>
                <a:path w="6350" h="1163320">
                  <a:moveTo>
                    <a:pt x="4927" y="948118"/>
                  </a:moveTo>
                  <a:lnTo>
                    <a:pt x="1422" y="948118"/>
                  </a:lnTo>
                  <a:lnTo>
                    <a:pt x="0" y="949540"/>
                  </a:lnTo>
                  <a:lnTo>
                    <a:pt x="0" y="953046"/>
                  </a:lnTo>
                  <a:lnTo>
                    <a:pt x="1422" y="954468"/>
                  </a:lnTo>
                  <a:lnTo>
                    <a:pt x="4927" y="954468"/>
                  </a:lnTo>
                  <a:lnTo>
                    <a:pt x="6350" y="953046"/>
                  </a:lnTo>
                  <a:lnTo>
                    <a:pt x="6350" y="949540"/>
                  </a:lnTo>
                  <a:lnTo>
                    <a:pt x="4927" y="948118"/>
                  </a:lnTo>
                  <a:close/>
                </a:path>
                <a:path w="6350" h="1163320">
                  <a:moveTo>
                    <a:pt x="4927" y="967079"/>
                  </a:moveTo>
                  <a:lnTo>
                    <a:pt x="1422" y="967079"/>
                  </a:lnTo>
                  <a:lnTo>
                    <a:pt x="0" y="968502"/>
                  </a:lnTo>
                  <a:lnTo>
                    <a:pt x="0" y="972007"/>
                  </a:lnTo>
                  <a:lnTo>
                    <a:pt x="1422" y="973429"/>
                  </a:lnTo>
                  <a:lnTo>
                    <a:pt x="4927" y="973429"/>
                  </a:lnTo>
                  <a:lnTo>
                    <a:pt x="6350" y="972007"/>
                  </a:lnTo>
                  <a:lnTo>
                    <a:pt x="6350" y="968502"/>
                  </a:lnTo>
                  <a:lnTo>
                    <a:pt x="4927" y="967079"/>
                  </a:lnTo>
                  <a:close/>
                </a:path>
                <a:path w="6350" h="1163320">
                  <a:moveTo>
                    <a:pt x="4927" y="986040"/>
                  </a:moveTo>
                  <a:lnTo>
                    <a:pt x="1422" y="986040"/>
                  </a:lnTo>
                  <a:lnTo>
                    <a:pt x="0" y="987463"/>
                  </a:lnTo>
                  <a:lnTo>
                    <a:pt x="0" y="990968"/>
                  </a:lnTo>
                  <a:lnTo>
                    <a:pt x="1422" y="992390"/>
                  </a:lnTo>
                  <a:lnTo>
                    <a:pt x="4927" y="992390"/>
                  </a:lnTo>
                  <a:lnTo>
                    <a:pt x="6350" y="990968"/>
                  </a:lnTo>
                  <a:lnTo>
                    <a:pt x="6350" y="987463"/>
                  </a:lnTo>
                  <a:lnTo>
                    <a:pt x="4927" y="986040"/>
                  </a:lnTo>
                  <a:close/>
                </a:path>
                <a:path w="6350" h="1163320">
                  <a:moveTo>
                    <a:pt x="4927" y="1005001"/>
                  </a:moveTo>
                  <a:lnTo>
                    <a:pt x="1422" y="1005001"/>
                  </a:lnTo>
                  <a:lnTo>
                    <a:pt x="0" y="1006424"/>
                  </a:lnTo>
                  <a:lnTo>
                    <a:pt x="0" y="1009929"/>
                  </a:lnTo>
                  <a:lnTo>
                    <a:pt x="1422" y="1011351"/>
                  </a:lnTo>
                  <a:lnTo>
                    <a:pt x="4927" y="1011351"/>
                  </a:lnTo>
                  <a:lnTo>
                    <a:pt x="6350" y="1009929"/>
                  </a:lnTo>
                  <a:lnTo>
                    <a:pt x="6350" y="1006424"/>
                  </a:lnTo>
                  <a:lnTo>
                    <a:pt x="4927" y="1005001"/>
                  </a:lnTo>
                  <a:close/>
                </a:path>
                <a:path w="6350" h="1163320">
                  <a:moveTo>
                    <a:pt x="4927" y="1023962"/>
                  </a:moveTo>
                  <a:lnTo>
                    <a:pt x="1422" y="1023962"/>
                  </a:lnTo>
                  <a:lnTo>
                    <a:pt x="0" y="1025385"/>
                  </a:lnTo>
                  <a:lnTo>
                    <a:pt x="0" y="1028890"/>
                  </a:lnTo>
                  <a:lnTo>
                    <a:pt x="1422" y="1030312"/>
                  </a:lnTo>
                  <a:lnTo>
                    <a:pt x="4927" y="1030312"/>
                  </a:lnTo>
                  <a:lnTo>
                    <a:pt x="6350" y="1028890"/>
                  </a:lnTo>
                  <a:lnTo>
                    <a:pt x="6350" y="1025385"/>
                  </a:lnTo>
                  <a:lnTo>
                    <a:pt x="4927" y="1023962"/>
                  </a:lnTo>
                  <a:close/>
                </a:path>
                <a:path w="6350" h="1163320">
                  <a:moveTo>
                    <a:pt x="4927" y="1042924"/>
                  </a:moveTo>
                  <a:lnTo>
                    <a:pt x="1422" y="1042924"/>
                  </a:lnTo>
                  <a:lnTo>
                    <a:pt x="0" y="1044346"/>
                  </a:lnTo>
                  <a:lnTo>
                    <a:pt x="0" y="1047851"/>
                  </a:lnTo>
                  <a:lnTo>
                    <a:pt x="1422" y="1049274"/>
                  </a:lnTo>
                  <a:lnTo>
                    <a:pt x="4927" y="1049274"/>
                  </a:lnTo>
                  <a:lnTo>
                    <a:pt x="6350" y="1047851"/>
                  </a:lnTo>
                  <a:lnTo>
                    <a:pt x="6350" y="1044346"/>
                  </a:lnTo>
                  <a:lnTo>
                    <a:pt x="4927" y="1042924"/>
                  </a:lnTo>
                  <a:close/>
                </a:path>
                <a:path w="6350" h="1163320">
                  <a:moveTo>
                    <a:pt x="4927" y="1061885"/>
                  </a:moveTo>
                  <a:lnTo>
                    <a:pt x="1422" y="1061885"/>
                  </a:lnTo>
                  <a:lnTo>
                    <a:pt x="0" y="1063307"/>
                  </a:lnTo>
                  <a:lnTo>
                    <a:pt x="0" y="1066812"/>
                  </a:lnTo>
                  <a:lnTo>
                    <a:pt x="1422" y="1068235"/>
                  </a:lnTo>
                  <a:lnTo>
                    <a:pt x="4927" y="1068235"/>
                  </a:lnTo>
                  <a:lnTo>
                    <a:pt x="6350" y="1066812"/>
                  </a:lnTo>
                  <a:lnTo>
                    <a:pt x="6350" y="1063307"/>
                  </a:lnTo>
                  <a:lnTo>
                    <a:pt x="4927" y="1061885"/>
                  </a:lnTo>
                  <a:close/>
                </a:path>
                <a:path w="6350" h="1163320">
                  <a:moveTo>
                    <a:pt x="4927" y="1080846"/>
                  </a:moveTo>
                  <a:lnTo>
                    <a:pt x="1422" y="1080846"/>
                  </a:lnTo>
                  <a:lnTo>
                    <a:pt x="0" y="1082268"/>
                  </a:lnTo>
                  <a:lnTo>
                    <a:pt x="0" y="1085773"/>
                  </a:lnTo>
                  <a:lnTo>
                    <a:pt x="1422" y="1087196"/>
                  </a:lnTo>
                  <a:lnTo>
                    <a:pt x="4927" y="1087196"/>
                  </a:lnTo>
                  <a:lnTo>
                    <a:pt x="6350" y="1085773"/>
                  </a:lnTo>
                  <a:lnTo>
                    <a:pt x="6350" y="1082268"/>
                  </a:lnTo>
                  <a:lnTo>
                    <a:pt x="4927" y="1080846"/>
                  </a:lnTo>
                  <a:close/>
                </a:path>
                <a:path w="6350" h="1163320">
                  <a:moveTo>
                    <a:pt x="4927" y="1099807"/>
                  </a:moveTo>
                  <a:lnTo>
                    <a:pt x="1422" y="1099807"/>
                  </a:lnTo>
                  <a:lnTo>
                    <a:pt x="0" y="1101229"/>
                  </a:lnTo>
                  <a:lnTo>
                    <a:pt x="0" y="1104734"/>
                  </a:lnTo>
                  <a:lnTo>
                    <a:pt x="1422" y="1106157"/>
                  </a:lnTo>
                  <a:lnTo>
                    <a:pt x="4927" y="1106157"/>
                  </a:lnTo>
                  <a:lnTo>
                    <a:pt x="6350" y="1104734"/>
                  </a:lnTo>
                  <a:lnTo>
                    <a:pt x="6350" y="1101229"/>
                  </a:lnTo>
                  <a:lnTo>
                    <a:pt x="4927" y="1099807"/>
                  </a:lnTo>
                  <a:close/>
                </a:path>
                <a:path w="6350" h="1163320">
                  <a:moveTo>
                    <a:pt x="4927" y="1118768"/>
                  </a:moveTo>
                  <a:lnTo>
                    <a:pt x="1422" y="1118768"/>
                  </a:lnTo>
                  <a:lnTo>
                    <a:pt x="0" y="1120190"/>
                  </a:lnTo>
                  <a:lnTo>
                    <a:pt x="0" y="1123696"/>
                  </a:lnTo>
                  <a:lnTo>
                    <a:pt x="1422" y="1125118"/>
                  </a:lnTo>
                  <a:lnTo>
                    <a:pt x="4927" y="1125118"/>
                  </a:lnTo>
                  <a:lnTo>
                    <a:pt x="6350" y="1123696"/>
                  </a:lnTo>
                  <a:lnTo>
                    <a:pt x="6350" y="1120190"/>
                  </a:lnTo>
                  <a:lnTo>
                    <a:pt x="4927" y="1118768"/>
                  </a:lnTo>
                  <a:close/>
                </a:path>
                <a:path w="6350" h="1163320">
                  <a:moveTo>
                    <a:pt x="4927" y="1137742"/>
                  </a:moveTo>
                  <a:lnTo>
                    <a:pt x="1422" y="1137742"/>
                  </a:lnTo>
                  <a:lnTo>
                    <a:pt x="0" y="1139164"/>
                  </a:lnTo>
                  <a:lnTo>
                    <a:pt x="0" y="1142669"/>
                  </a:lnTo>
                  <a:lnTo>
                    <a:pt x="1422" y="1144092"/>
                  </a:lnTo>
                  <a:lnTo>
                    <a:pt x="4927" y="1144092"/>
                  </a:lnTo>
                  <a:lnTo>
                    <a:pt x="6350" y="1142669"/>
                  </a:lnTo>
                  <a:lnTo>
                    <a:pt x="6350" y="1139164"/>
                  </a:lnTo>
                  <a:lnTo>
                    <a:pt x="4927" y="1137742"/>
                  </a:lnTo>
                  <a:close/>
                </a:path>
                <a:path w="6350" h="1163320">
                  <a:moveTo>
                    <a:pt x="4927" y="1156703"/>
                  </a:moveTo>
                  <a:lnTo>
                    <a:pt x="1422" y="1156703"/>
                  </a:lnTo>
                  <a:lnTo>
                    <a:pt x="0" y="1158113"/>
                  </a:lnTo>
                  <a:lnTo>
                    <a:pt x="0" y="1161630"/>
                  </a:lnTo>
                  <a:lnTo>
                    <a:pt x="1422" y="1163053"/>
                  </a:lnTo>
                  <a:lnTo>
                    <a:pt x="4927" y="1163053"/>
                  </a:lnTo>
                  <a:lnTo>
                    <a:pt x="6350" y="1161630"/>
                  </a:lnTo>
                  <a:lnTo>
                    <a:pt x="6350" y="1158113"/>
                  </a:lnTo>
                  <a:lnTo>
                    <a:pt x="4927" y="11567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72607" y="882962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 h="0">
                  <a:moveTo>
                    <a:pt x="0" y="0"/>
                  </a:moveTo>
                  <a:lnTo>
                    <a:pt x="288417" y="0"/>
                  </a:lnTo>
                </a:path>
              </a:pathLst>
            </a:custGeom>
            <a:ln w="635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50824" y="7631828"/>
              <a:ext cx="323215" cy="1201420"/>
            </a:xfrm>
            <a:custGeom>
              <a:avLst/>
              <a:gdLst/>
              <a:ahLst/>
              <a:cxnLst/>
              <a:rect l="l" t="t" r="r" b="b"/>
              <a:pathLst>
                <a:path w="323215" h="1201420">
                  <a:moveTo>
                    <a:pt x="3175" y="0"/>
                  </a:moveTo>
                  <a:lnTo>
                    <a:pt x="927" y="927"/>
                  </a:lnTo>
                  <a:lnTo>
                    <a:pt x="0" y="3174"/>
                  </a:lnTo>
                  <a:lnTo>
                    <a:pt x="927" y="5422"/>
                  </a:lnTo>
                  <a:lnTo>
                    <a:pt x="3175" y="6349"/>
                  </a:lnTo>
                  <a:lnTo>
                    <a:pt x="5422" y="5422"/>
                  </a:lnTo>
                  <a:lnTo>
                    <a:pt x="6350" y="3174"/>
                  </a:lnTo>
                  <a:lnTo>
                    <a:pt x="5422" y="927"/>
                  </a:lnTo>
                  <a:lnTo>
                    <a:pt x="3175" y="0"/>
                  </a:lnTo>
                  <a:close/>
                </a:path>
                <a:path w="323215" h="1201420">
                  <a:moveTo>
                    <a:pt x="3175" y="1194625"/>
                  </a:moveTo>
                  <a:lnTo>
                    <a:pt x="927" y="1195552"/>
                  </a:lnTo>
                  <a:lnTo>
                    <a:pt x="0" y="1197800"/>
                  </a:lnTo>
                  <a:lnTo>
                    <a:pt x="927" y="1200048"/>
                  </a:lnTo>
                  <a:lnTo>
                    <a:pt x="3175" y="1200975"/>
                  </a:lnTo>
                  <a:lnTo>
                    <a:pt x="5422" y="1200048"/>
                  </a:lnTo>
                  <a:lnTo>
                    <a:pt x="6350" y="1197800"/>
                  </a:lnTo>
                  <a:lnTo>
                    <a:pt x="5422" y="1195552"/>
                  </a:lnTo>
                  <a:lnTo>
                    <a:pt x="3175" y="1194625"/>
                  </a:lnTo>
                  <a:close/>
                </a:path>
                <a:path w="323215" h="1201420">
                  <a:moveTo>
                    <a:pt x="319493" y="1194625"/>
                  </a:moveTo>
                  <a:lnTo>
                    <a:pt x="317258" y="1195552"/>
                  </a:lnTo>
                  <a:lnTo>
                    <a:pt x="316318" y="1197800"/>
                  </a:lnTo>
                  <a:lnTo>
                    <a:pt x="317258" y="1200048"/>
                  </a:lnTo>
                  <a:lnTo>
                    <a:pt x="319493" y="1200975"/>
                  </a:lnTo>
                  <a:lnTo>
                    <a:pt x="321741" y="1200048"/>
                  </a:lnTo>
                  <a:lnTo>
                    <a:pt x="322668" y="1197800"/>
                  </a:lnTo>
                  <a:lnTo>
                    <a:pt x="321741" y="1195552"/>
                  </a:lnTo>
                  <a:lnTo>
                    <a:pt x="319493" y="119462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4151" y="1964156"/>
            <a:ext cx="1508760" cy="509905"/>
            <a:chOff x="704151" y="1964156"/>
            <a:chExt cx="1508760" cy="50990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151" y="1964156"/>
              <a:ext cx="1508760" cy="5097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26349" y="1986352"/>
              <a:ext cx="1355725" cy="356870"/>
            </a:xfrm>
            <a:custGeom>
              <a:avLst/>
              <a:gdLst/>
              <a:ahLst/>
              <a:cxnLst/>
              <a:rect l="l" t="t" r="r" b="b"/>
              <a:pathLst>
                <a:path w="1355725" h="356869">
                  <a:moveTo>
                    <a:pt x="1190205" y="0"/>
                  </a:moveTo>
                  <a:lnTo>
                    <a:pt x="165100" y="0"/>
                  </a:lnTo>
                  <a:lnTo>
                    <a:pt x="69651" y="2579"/>
                  </a:lnTo>
                  <a:lnTo>
                    <a:pt x="20637" y="20637"/>
                  </a:lnTo>
                  <a:lnTo>
                    <a:pt x="2579" y="69651"/>
                  </a:lnTo>
                  <a:lnTo>
                    <a:pt x="0" y="165100"/>
                  </a:lnTo>
                  <a:lnTo>
                    <a:pt x="0" y="191300"/>
                  </a:lnTo>
                  <a:lnTo>
                    <a:pt x="2579" y="286748"/>
                  </a:lnTo>
                  <a:lnTo>
                    <a:pt x="20637" y="335762"/>
                  </a:lnTo>
                  <a:lnTo>
                    <a:pt x="69651" y="353820"/>
                  </a:lnTo>
                  <a:lnTo>
                    <a:pt x="165100" y="356400"/>
                  </a:lnTo>
                  <a:lnTo>
                    <a:pt x="1190205" y="356400"/>
                  </a:lnTo>
                  <a:lnTo>
                    <a:pt x="1285654" y="353820"/>
                  </a:lnTo>
                  <a:lnTo>
                    <a:pt x="1334668" y="335762"/>
                  </a:lnTo>
                  <a:lnTo>
                    <a:pt x="1352726" y="286748"/>
                  </a:lnTo>
                  <a:lnTo>
                    <a:pt x="1355305" y="191300"/>
                  </a:lnTo>
                  <a:lnTo>
                    <a:pt x="1355305" y="165100"/>
                  </a:lnTo>
                  <a:lnTo>
                    <a:pt x="1352726" y="69651"/>
                  </a:lnTo>
                  <a:lnTo>
                    <a:pt x="1334668" y="20637"/>
                  </a:lnTo>
                  <a:lnTo>
                    <a:pt x="1285654" y="2579"/>
                  </a:lnTo>
                  <a:lnTo>
                    <a:pt x="1190205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73189" y="2066751"/>
              <a:ext cx="434975" cy="201295"/>
            </a:xfrm>
            <a:custGeom>
              <a:avLst/>
              <a:gdLst/>
              <a:ahLst/>
              <a:cxnLst/>
              <a:rect l="l" t="t" r="r" b="b"/>
              <a:pathLst>
                <a:path w="434975" h="201294">
                  <a:moveTo>
                    <a:pt x="183299" y="95427"/>
                  </a:moveTo>
                  <a:lnTo>
                    <a:pt x="0" y="95427"/>
                  </a:lnTo>
                  <a:lnTo>
                    <a:pt x="0" y="118960"/>
                  </a:lnTo>
                  <a:lnTo>
                    <a:pt x="183299" y="118960"/>
                  </a:lnTo>
                  <a:lnTo>
                    <a:pt x="183299" y="95427"/>
                  </a:lnTo>
                  <a:close/>
                </a:path>
                <a:path w="434975" h="201294">
                  <a:moveTo>
                    <a:pt x="105791" y="78155"/>
                  </a:moveTo>
                  <a:lnTo>
                    <a:pt x="77724" y="78155"/>
                  </a:lnTo>
                  <a:lnTo>
                    <a:pt x="77724" y="95427"/>
                  </a:lnTo>
                  <a:lnTo>
                    <a:pt x="105791" y="95427"/>
                  </a:lnTo>
                  <a:lnTo>
                    <a:pt x="105791" y="78155"/>
                  </a:lnTo>
                  <a:close/>
                </a:path>
                <a:path w="434975" h="201294">
                  <a:moveTo>
                    <a:pt x="148971" y="5613"/>
                  </a:moveTo>
                  <a:lnTo>
                    <a:pt x="33680" y="5613"/>
                  </a:lnTo>
                  <a:lnTo>
                    <a:pt x="33680" y="78155"/>
                  </a:lnTo>
                  <a:lnTo>
                    <a:pt x="148971" y="78155"/>
                  </a:lnTo>
                  <a:lnTo>
                    <a:pt x="148971" y="55054"/>
                  </a:lnTo>
                  <a:lnTo>
                    <a:pt x="62395" y="55054"/>
                  </a:lnTo>
                  <a:lnTo>
                    <a:pt x="62395" y="28714"/>
                  </a:lnTo>
                  <a:lnTo>
                    <a:pt x="148971" y="28714"/>
                  </a:lnTo>
                  <a:lnTo>
                    <a:pt x="148971" y="5613"/>
                  </a:lnTo>
                  <a:close/>
                </a:path>
                <a:path w="434975" h="201294">
                  <a:moveTo>
                    <a:pt x="148971" y="28714"/>
                  </a:moveTo>
                  <a:lnTo>
                    <a:pt x="119608" y="28714"/>
                  </a:lnTo>
                  <a:lnTo>
                    <a:pt x="119608" y="55054"/>
                  </a:lnTo>
                  <a:lnTo>
                    <a:pt x="148971" y="55054"/>
                  </a:lnTo>
                  <a:lnTo>
                    <a:pt x="148971" y="28714"/>
                  </a:lnTo>
                  <a:close/>
                </a:path>
                <a:path w="434975" h="201294">
                  <a:moveTo>
                    <a:pt x="150050" y="133210"/>
                  </a:moveTo>
                  <a:lnTo>
                    <a:pt x="30873" y="133210"/>
                  </a:lnTo>
                  <a:lnTo>
                    <a:pt x="30873" y="156743"/>
                  </a:lnTo>
                  <a:lnTo>
                    <a:pt x="121335" y="156743"/>
                  </a:lnTo>
                  <a:lnTo>
                    <a:pt x="121335" y="201218"/>
                  </a:lnTo>
                  <a:lnTo>
                    <a:pt x="150050" y="201218"/>
                  </a:lnTo>
                  <a:lnTo>
                    <a:pt x="150050" y="133210"/>
                  </a:lnTo>
                  <a:close/>
                </a:path>
                <a:path w="434975" h="201294">
                  <a:moveTo>
                    <a:pt x="434390" y="0"/>
                  </a:moveTo>
                  <a:lnTo>
                    <a:pt x="405892" y="0"/>
                  </a:lnTo>
                  <a:lnTo>
                    <a:pt x="405892" y="43827"/>
                  </a:lnTo>
                  <a:lnTo>
                    <a:pt x="371348" y="43827"/>
                  </a:lnTo>
                  <a:lnTo>
                    <a:pt x="371348" y="66713"/>
                  </a:lnTo>
                  <a:lnTo>
                    <a:pt x="405892" y="66713"/>
                  </a:lnTo>
                  <a:lnTo>
                    <a:pt x="405892" y="117449"/>
                  </a:lnTo>
                  <a:lnTo>
                    <a:pt x="434390" y="117449"/>
                  </a:lnTo>
                  <a:lnTo>
                    <a:pt x="434390" y="0"/>
                  </a:lnTo>
                  <a:close/>
                </a:path>
                <a:path w="434975" h="201294">
                  <a:moveTo>
                    <a:pt x="345871" y="32169"/>
                  </a:moveTo>
                  <a:lnTo>
                    <a:pt x="315861" y="32169"/>
                  </a:lnTo>
                  <a:lnTo>
                    <a:pt x="315861" y="42100"/>
                  </a:lnTo>
                  <a:lnTo>
                    <a:pt x="314807" y="47713"/>
                  </a:lnTo>
                  <a:lnTo>
                    <a:pt x="284010" y="88620"/>
                  </a:lnTo>
                  <a:lnTo>
                    <a:pt x="271170" y="96291"/>
                  </a:lnTo>
                  <a:lnTo>
                    <a:pt x="289521" y="115290"/>
                  </a:lnTo>
                  <a:lnTo>
                    <a:pt x="321830" y="91287"/>
                  </a:lnTo>
                  <a:lnTo>
                    <a:pt x="332054" y="79019"/>
                  </a:lnTo>
                  <a:lnTo>
                    <a:pt x="369117" y="79019"/>
                  </a:lnTo>
                  <a:lnTo>
                    <a:pt x="364324" y="75526"/>
                  </a:lnTo>
                  <a:lnTo>
                    <a:pt x="359905" y="71323"/>
                  </a:lnTo>
                  <a:lnTo>
                    <a:pt x="356882" y="67144"/>
                  </a:lnTo>
                  <a:lnTo>
                    <a:pt x="353707" y="63119"/>
                  </a:lnTo>
                  <a:lnTo>
                    <a:pt x="351078" y="58331"/>
                  </a:lnTo>
                  <a:lnTo>
                    <a:pt x="346913" y="47244"/>
                  </a:lnTo>
                  <a:lnTo>
                    <a:pt x="345927" y="42100"/>
                  </a:lnTo>
                  <a:lnTo>
                    <a:pt x="345871" y="32169"/>
                  </a:lnTo>
                  <a:close/>
                </a:path>
                <a:path w="434975" h="201294">
                  <a:moveTo>
                    <a:pt x="369117" y="79019"/>
                  </a:moveTo>
                  <a:lnTo>
                    <a:pt x="332054" y="79019"/>
                  </a:lnTo>
                  <a:lnTo>
                    <a:pt x="333781" y="81749"/>
                  </a:lnTo>
                  <a:lnTo>
                    <a:pt x="336334" y="84709"/>
                  </a:lnTo>
                  <a:lnTo>
                    <a:pt x="343090" y="91033"/>
                  </a:lnTo>
                  <a:lnTo>
                    <a:pt x="346798" y="94056"/>
                  </a:lnTo>
                  <a:lnTo>
                    <a:pt x="350837" y="96939"/>
                  </a:lnTo>
                  <a:lnTo>
                    <a:pt x="354863" y="99961"/>
                  </a:lnTo>
                  <a:lnTo>
                    <a:pt x="359041" y="102692"/>
                  </a:lnTo>
                  <a:lnTo>
                    <a:pt x="367677" y="107594"/>
                  </a:lnTo>
                  <a:lnTo>
                    <a:pt x="371703" y="109461"/>
                  </a:lnTo>
                  <a:lnTo>
                    <a:pt x="375450" y="110756"/>
                  </a:lnTo>
                  <a:lnTo>
                    <a:pt x="389915" y="90893"/>
                  </a:lnTo>
                  <a:lnTo>
                    <a:pt x="382574" y="87731"/>
                  </a:lnTo>
                  <a:lnTo>
                    <a:pt x="375983" y="84023"/>
                  </a:lnTo>
                  <a:lnTo>
                    <a:pt x="369117" y="79019"/>
                  </a:lnTo>
                  <a:close/>
                </a:path>
                <a:path w="434975" h="201294">
                  <a:moveTo>
                    <a:pt x="380415" y="8636"/>
                  </a:moveTo>
                  <a:lnTo>
                    <a:pt x="281317" y="8636"/>
                  </a:lnTo>
                  <a:lnTo>
                    <a:pt x="281317" y="32169"/>
                  </a:lnTo>
                  <a:lnTo>
                    <a:pt x="380415" y="32169"/>
                  </a:lnTo>
                  <a:lnTo>
                    <a:pt x="380415" y="8636"/>
                  </a:lnTo>
                  <a:close/>
                </a:path>
                <a:path w="434975" h="201294">
                  <a:moveTo>
                    <a:pt x="433311" y="125869"/>
                  </a:moveTo>
                  <a:lnTo>
                    <a:pt x="320179" y="125869"/>
                  </a:lnTo>
                  <a:lnTo>
                    <a:pt x="320179" y="149186"/>
                  </a:lnTo>
                  <a:lnTo>
                    <a:pt x="404596" y="149186"/>
                  </a:lnTo>
                  <a:lnTo>
                    <a:pt x="404596" y="199923"/>
                  </a:lnTo>
                  <a:lnTo>
                    <a:pt x="433311" y="199923"/>
                  </a:lnTo>
                  <a:lnTo>
                    <a:pt x="433311" y="12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6349" y="1986352"/>
              <a:ext cx="1355725" cy="356870"/>
            </a:xfrm>
            <a:custGeom>
              <a:avLst/>
              <a:gdLst/>
              <a:ahLst/>
              <a:cxnLst/>
              <a:rect l="l" t="t" r="r" b="b"/>
              <a:pathLst>
                <a:path w="1355725" h="356869">
                  <a:moveTo>
                    <a:pt x="165100" y="0"/>
                  </a:moveTo>
                  <a:lnTo>
                    <a:pt x="69651" y="2579"/>
                  </a:lnTo>
                  <a:lnTo>
                    <a:pt x="20637" y="20637"/>
                  </a:lnTo>
                  <a:lnTo>
                    <a:pt x="2579" y="69651"/>
                  </a:lnTo>
                  <a:lnTo>
                    <a:pt x="0" y="165100"/>
                  </a:lnTo>
                  <a:lnTo>
                    <a:pt x="0" y="191300"/>
                  </a:lnTo>
                  <a:lnTo>
                    <a:pt x="2579" y="286748"/>
                  </a:lnTo>
                  <a:lnTo>
                    <a:pt x="20637" y="335762"/>
                  </a:lnTo>
                  <a:lnTo>
                    <a:pt x="69651" y="353820"/>
                  </a:lnTo>
                  <a:lnTo>
                    <a:pt x="165100" y="356400"/>
                  </a:lnTo>
                  <a:lnTo>
                    <a:pt x="1190205" y="356400"/>
                  </a:lnTo>
                  <a:lnTo>
                    <a:pt x="1285654" y="353820"/>
                  </a:lnTo>
                  <a:lnTo>
                    <a:pt x="1334668" y="335762"/>
                  </a:lnTo>
                  <a:lnTo>
                    <a:pt x="1352726" y="286748"/>
                  </a:lnTo>
                  <a:lnTo>
                    <a:pt x="1355305" y="191300"/>
                  </a:lnTo>
                  <a:lnTo>
                    <a:pt x="1355305" y="165100"/>
                  </a:lnTo>
                  <a:lnTo>
                    <a:pt x="1352726" y="69651"/>
                  </a:lnTo>
                  <a:lnTo>
                    <a:pt x="1334668" y="20637"/>
                  </a:lnTo>
                  <a:lnTo>
                    <a:pt x="1285654" y="2579"/>
                  </a:lnTo>
                  <a:lnTo>
                    <a:pt x="1190205" y="0"/>
                  </a:lnTo>
                  <a:lnTo>
                    <a:pt x="1651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704151" y="5061699"/>
            <a:ext cx="1508760" cy="509905"/>
            <a:chOff x="704151" y="5061699"/>
            <a:chExt cx="1508760" cy="50990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151" y="5061699"/>
              <a:ext cx="1508760" cy="5097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6349" y="5083902"/>
              <a:ext cx="1355725" cy="356870"/>
            </a:xfrm>
            <a:custGeom>
              <a:avLst/>
              <a:gdLst/>
              <a:ahLst/>
              <a:cxnLst/>
              <a:rect l="l" t="t" r="r" b="b"/>
              <a:pathLst>
                <a:path w="1355725" h="356870">
                  <a:moveTo>
                    <a:pt x="1190205" y="0"/>
                  </a:moveTo>
                  <a:lnTo>
                    <a:pt x="165100" y="0"/>
                  </a:lnTo>
                  <a:lnTo>
                    <a:pt x="69651" y="2579"/>
                  </a:lnTo>
                  <a:lnTo>
                    <a:pt x="20637" y="20637"/>
                  </a:lnTo>
                  <a:lnTo>
                    <a:pt x="2579" y="69651"/>
                  </a:lnTo>
                  <a:lnTo>
                    <a:pt x="0" y="165100"/>
                  </a:lnTo>
                  <a:lnTo>
                    <a:pt x="0" y="191300"/>
                  </a:lnTo>
                  <a:lnTo>
                    <a:pt x="2579" y="286748"/>
                  </a:lnTo>
                  <a:lnTo>
                    <a:pt x="20637" y="335762"/>
                  </a:lnTo>
                  <a:lnTo>
                    <a:pt x="69651" y="353820"/>
                  </a:lnTo>
                  <a:lnTo>
                    <a:pt x="165100" y="356400"/>
                  </a:lnTo>
                  <a:lnTo>
                    <a:pt x="1190205" y="356400"/>
                  </a:lnTo>
                  <a:lnTo>
                    <a:pt x="1285654" y="353820"/>
                  </a:lnTo>
                  <a:lnTo>
                    <a:pt x="1334668" y="335762"/>
                  </a:lnTo>
                  <a:lnTo>
                    <a:pt x="1352726" y="286748"/>
                  </a:lnTo>
                  <a:lnTo>
                    <a:pt x="1355305" y="191300"/>
                  </a:lnTo>
                  <a:lnTo>
                    <a:pt x="1355305" y="165100"/>
                  </a:lnTo>
                  <a:lnTo>
                    <a:pt x="1352726" y="69651"/>
                  </a:lnTo>
                  <a:lnTo>
                    <a:pt x="1334668" y="20637"/>
                  </a:lnTo>
                  <a:lnTo>
                    <a:pt x="1285654" y="2579"/>
                  </a:lnTo>
                  <a:lnTo>
                    <a:pt x="1190205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17957" y="5156959"/>
              <a:ext cx="767715" cy="215265"/>
            </a:xfrm>
            <a:custGeom>
              <a:avLst/>
              <a:gdLst/>
              <a:ahLst/>
              <a:cxnLst/>
              <a:rect l="l" t="t" r="r" b="b"/>
              <a:pathLst>
                <a:path w="767714" h="215264">
                  <a:moveTo>
                    <a:pt x="163220" y="7340"/>
                  </a:moveTo>
                  <a:lnTo>
                    <a:pt x="134721" y="7340"/>
                  </a:lnTo>
                  <a:lnTo>
                    <a:pt x="134721" y="51168"/>
                  </a:lnTo>
                  <a:lnTo>
                    <a:pt x="100177" y="51168"/>
                  </a:lnTo>
                  <a:lnTo>
                    <a:pt x="100177" y="74053"/>
                  </a:lnTo>
                  <a:lnTo>
                    <a:pt x="134721" y="74053"/>
                  </a:lnTo>
                  <a:lnTo>
                    <a:pt x="134721" y="124790"/>
                  </a:lnTo>
                  <a:lnTo>
                    <a:pt x="163220" y="124790"/>
                  </a:lnTo>
                  <a:lnTo>
                    <a:pt x="163220" y="7340"/>
                  </a:lnTo>
                  <a:close/>
                </a:path>
                <a:path w="767714" h="215264">
                  <a:moveTo>
                    <a:pt x="74701" y="39509"/>
                  </a:moveTo>
                  <a:lnTo>
                    <a:pt x="44691" y="39509"/>
                  </a:lnTo>
                  <a:lnTo>
                    <a:pt x="44691" y="49441"/>
                  </a:lnTo>
                  <a:lnTo>
                    <a:pt x="43649" y="55054"/>
                  </a:lnTo>
                  <a:lnTo>
                    <a:pt x="12852" y="95973"/>
                  </a:lnTo>
                  <a:lnTo>
                    <a:pt x="0" y="103632"/>
                  </a:lnTo>
                  <a:lnTo>
                    <a:pt x="18351" y="122631"/>
                  </a:lnTo>
                  <a:lnTo>
                    <a:pt x="50660" y="98628"/>
                  </a:lnTo>
                  <a:lnTo>
                    <a:pt x="60883" y="86360"/>
                  </a:lnTo>
                  <a:lnTo>
                    <a:pt x="97946" y="86360"/>
                  </a:lnTo>
                  <a:lnTo>
                    <a:pt x="93154" y="82867"/>
                  </a:lnTo>
                  <a:lnTo>
                    <a:pt x="88734" y="78663"/>
                  </a:lnTo>
                  <a:lnTo>
                    <a:pt x="85712" y="74485"/>
                  </a:lnTo>
                  <a:lnTo>
                    <a:pt x="82550" y="70459"/>
                  </a:lnTo>
                  <a:lnTo>
                    <a:pt x="79921" y="65671"/>
                  </a:lnTo>
                  <a:lnTo>
                    <a:pt x="75742" y="54584"/>
                  </a:lnTo>
                  <a:lnTo>
                    <a:pt x="74757" y="49441"/>
                  </a:lnTo>
                  <a:lnTo>
                    <a:pt x="74701" y="39509"/>
                  </a:lnTo>
                  <a:close/>
                </a:path>
                <a:path w="767714" h="215264">
                  <a:moveTo>
                    <a:pt x="97946" y="86360"/>
                  </a:moveTo>
                  <a:lnTo>
                    <a:pt x="60883" y="86360"/>
                  </a:lnTo>
                  <a:lnTo>
                    <a:pt x="62611" y="89090"/>
                  </a:lnTo>
                  <a:lnTo>
                    <a:pt x="65163" y="92049"/>
                  </a:lnTo>
                  <a:lnTo>
                    <a:pt x="71932" y="98374"/>
                  </a:lnTo>
                  <a:lnTo>
                    <a:pt x="75641" y="101396"/>
                  </a:lnTo>
                  <a:lnTo>
                    <a:pt x="79667" y="104279"/>
                  </a:lnTo>
                  <a:lnTo>
                    <a:pt x="83693" y="107302"/>
                  </a:lnTo>
                  <a:lnTo>
                    <a:pt x="87871" y="110032"/>
                  </a:lnTo>
                  <a:lnTo>
                    <a:pt x="96507" y="114935"/>
                  </a:lnTo>
                  <a:lnTo>
                    <a:pt x="100533" y="116801"/>
                  </a:lnTo>
                  <a:lnTo>
                    <a:pt x="104279" y="118097"/>
                  </a:lnTo>
                  <a:lnTo>
                    <a:pt x="118745" y="98234"/>
                  </a:lnTo>
                  <a:lnTo>
                    <a:pt x="111404" y="95072"/>
                  </a:lnTo>
                  <a:lnTo>
                    <a:pt x="104813" y="91363"/>
                  </a:lnTo>
                  <a:lnTo>
                    <a:pt x="97946" y="86360"/>
                  </a:lnTo>
                  <a:close/>
                </a:path>
                <a:path w="767714" h="215264">
                  <a:moveTo>
                    <a:pt x="109245" y="15976"/>
                  </a:moveTo>
                  <a:lnTo>
                    <a:pt x="10147" y="15976"/>
                  </a:lnTo>
                  <a:lnTo>
                    <a:pt x="10147" y="39509"/>
                  </a:lnTo>
                  <a:lnTo>
                    <a:pt x="109245" y="39509"/>
                  </a:lnTo>
                  <a:lnTo>
                    <a:pt x="109245" y="15976"/>
                  </a:lnTo>
                  <a:close/>
                </a:path>
                <a:path w="767714" h="215264">
                  <a:moveTo>
                    <a:pt x="162140" y="133210"/>
                  </a:moveTo>
                  <a:lnTo>
                    <a:pt x="49009" y="133210"/>
                  </a:lnTo>
                  <a:lnTo>
                    <a:pt x="49009" y="156527"/>
                  </a:lnTo>
                  <a:lnTo>
                    <a:pt x="133426" y="156527"/>
                  </a:lnTo>
                  <a:lnTo>
                    <a:pt x="133426" y="207264"/>
                  </a:lnTo>
                  <a:lnTo>
                    <a:pt x="162140" y="207264"/>
                  </a:lnTo>
                  <a:lnTo>
                    <a:pt x="162140" y="133210"/>
                  </a:lnTo>
                  <a:close/>
                </a:path>
                <a:path w="767714" h="215264">
                  <a:moveTo>
                    <a:pt x="376097" y="101688"/>
                  </a:moveTo>
                  <a:lnTo>
                    <a:pt x="193014" y="101688"/>
                  </a:lnTo>
                  <a:lnTo>
                    <a:pt x="193014" y="124790"/>
                  </a:lnTo>
                  <a:lnTo>
                    <a:pt x="376097" y="124790"/>
                  </a:lnTo>
                  <a:lnTo>
                    <a:pt x="376097" y="101688"/>
                  </a:lnTo>
                  <a:close/>
                </a:path>
                <a:path w="767714" h="215264">
                  <a:moveTo>
                    <a:pt x="327304" y="86144"/>
                  </a:moveTo>
                  <a:lnTo>
                    <a:pt x="241808" y="86144"/>
                  </a:lnTo>
                  <a:lnTo>
                    <a:pt x="241808" y="101688"/>
                  </a:lnTo>
                  <a:lnTo>
                    <a:pt x="269875" y="101688"/>
                  </a:lnTo>
                  <a:lnTo>
                    <a:pt x="269875" y="91109"/>
                  </a:lnTo>
                  <a:lnTo>
                    <a:pt x="298659" y="91109"/>
                  </a:lnTo>
                  <a:lnTo>
                    <a:pt x="299237" y="90893"/>
                  </a:lnTo>
                  <a:lnTo>
                    <a:pt x="327304" y="90893"/>
                  </a:lnTo>
                  <a:lnTo>
                    <a:pt x="327304" y="86144"/>
                  </a:lnTo>
                  <a:close/>
                </a:path>
                <a:path w="767714" h="215264">
                  <a:moveTo>
                    <a:pt x="327304" y="90893"/>
                  </a:moveTo>
                  <a:lnTo>
                    <a:pt x="299237" y="90893"/>
                  </a:lnTo>
                  <a:lnTo>
                    <a:pt x="299237" y="101688"/>
                  </a:lnTo>
                  <a:lnTo>
                    <a:pt x="327304" y="101688"/>
                  </a:lnTo>
                  <a:lnTo>
                    <a:pt x="327304" y="90893"/>
                  </a:lnTo>
                  <a:close/>
                </a:path>
                <a:path w="767714" h="215264">
                  <a:moveTo>
                    <a:pt x="298659" y="91109"/>
                  </a:moveTo>
                  <a:lnTo>
                    <a:pt x="269875" y="91109"/>
                  </a:lnTo>
                  <a:lnTo>
                    <a:pt x="272034" y="91973"/>
                  </a:lnTo>
                  <a:lnTo>
                    <a:pt x="274332" y="92544"/>
                  </a:lnTo>
                  <a:lnTo>
                    <a:pt x="279222" y="93129"/>
                  </a:lnTo>
                  <a:lnTo>
                    <a:pt x="281749" y="93268"/>
                  </a:lnTo>
                  <a:lnTo>
                    <a:pt x="286931" y="93268"/>
                  </a:lnTo>
                  <a:lnTo>
                    <a:pt x="289483" y="93091"/>
                  </a:lnTo>
                  <a:lnTo>
                    <a:pt x="294525" y="92367"/>
                  </a:lnTo>
                  <a:lnTo>
                    <a:pt x="296926" y="91757"/>
                  </a:lnTo>
                  <a:lnTo>
                    <a:pt x="298659" y="91109"/>
                  </a:lnTo>
                  <a:close/>
                </a:path>
                <a:path w="767714" h="215264">
                  <a:moveTo>
                    <a:pt x="291388" y="0"/>
                  </a:moveTo>
                  <a:lnTo>
                    <a:pt x="277139" y="0"/>
                  </a:lnTo>
                  <a:lnTo>
                    <a:pt x="270446" y="1257"/>
                  </a:lnTo>
                  <a:lnTo>
                    <a:pt x="234683" y="34328"/>
                  </a:lnTo>
                  <a:lnTo>
                    <a:pt x="233387" y="54978"/>
                  </a:lnTo>
                  <a:lnTo>
                    <a:pt x="235585" y="62649"/>
                  </a:lnTo>
                  <a:lnTo>
                    <a:pt x="244360" y="76606"/>
                  </a:lnTo>
                  <a:lnTo>
                    <a:pt x="250228" y="82118"/>
                  </a:lnTo>
                  <a:lnTo>
                    <a:pt x="257568" y="86144"/>
                  </a:lnTo>
                  <a:lnTo>
                    <a:pt x="310896" y="86144"/>
                  </a:lnTo>
                  <a:lnTo>
                    <a:pt x="318236" y="82118"/>
                  </a:lnTo>
                  <a:lnTo>
                    <a:pt x="324129" y="76606"/>
                  </a:lnTo>
                  <a:lnTo>
                    <a:pt x="328662" y="69519"/>
                  </a:lnTo>
                  <a:lnTo>
                    <a:pt x="278003" y="69519"/>
                  </a:lnTo>
                  <a:lnTo>
                    <a:pt x="272529" y="67284"/>
                  </a:lnTo>
                  <a:lnTo>
                    <a:pt x="263321" y="58369"/>
                  </a:lnTo>
                  <a:lnTo>
                    <a:pt x="261023" y="52971"/>
                  </a:lnTo>
                  <a:lnTo>
                    <a:pt x="261023" y="40157"/>
                  </a:lnTo>
                  <a:lnTo>
                    <a:pt x="263283" y="34759"/>
                  </a:lnTo>
                  <a:lnTo>
                    <a:pt x="272351" y="26123"/>
                  </a:lnTo>
                  <a:lnTo>
                    <a:pt x="277863" y="23964"/>
                  </a:lnTo>
                  <a:lnTo>
                    <a:pt x="329047" y="23964"/>
                  </a:lnTo>
                  <a:lnTo>
                    <a:pt x="328637" y="23101"/>
                  </a:lnTo>
                  <a:lnTo>
                    <a:pt x="298005" y="1257"/>
                  </a:lnTo>
                  <a:lnTo>
                    <a:pt x="291388" y="0"/>
                  </a:lnTo>
                  <a:close/>
                </a:path>
                <a:path w="767714" h="215264">
                  <a:moveTo>
                    <a:pt x="329047" y="23964"/>
                  </a:moveTo>
                  <a:lnTo>
                    <a:pt x="290817" y="23964"/>
                  </a:lnTo>
                  <a:lnTo>
                    <a:pt x="296316" y="26123"/>
                  </a:lnTo>
                  <a:lnTo>
                    <a:pt x="305384" y="34759"/>
                  </a:lnTo>
                  <a:lnTo>
                    <a:pt x="307657" y="40157"/>
                  </a:lnTo>
                  <a:lnTo>
                    <a:pt x="307657" y="52971"/>
                  </a:lnTo>
                  <a:lnTo>
                    <a:pt x="305320" y="58369"/>
                  </a:lnTo>
                  <a:lnTo>
                    <a:pt x="295960" y="67284"/>
                  </a:lnTo>
                  <a:lnTo>
                    <a:pt x="290525" y="69519"/>
                  </a:lnTo>
                  <a:lnTo>
                    <a:pt x="328662" y="69519"/>
                  </a:lnTo>
                  <a:lnTo>
                    <a:pt x="333057" y="62649"/>
                  </a:lnTo>
                  <a:lnTo>
                    <a:pt x="335292" y="54978"/>
                  </a:lnTo>
                  <a:lnTo>
                    <a:pt x="335261" y="40157"/>
                  </a:lnTo>
                  <a:lnTo>
                    <a:pt x="333959" y="34328"/>
                  </a:lnTo>
                  <a:lnTo>
                    <a:pt x="329047" y="23964"/>
                  </a:lnTo>
                  <a:close/>
                </a:path>
                <a:path w="767714" h="215264">
                  <a:moveTo>
                    <a:pt x="292328" y="127165"/>
                  </a:moveTo>
                  <a:lnTo>
                    <a:pt x="278358" y="127165"/>
                  </a:lnTo>
                  <a:lnTo>
                    <a:pt x="271741" y="128358"/>
                  </a:lnTo>
                  <a:lnTo>
                    <a:pt x="235978" y="159689"/>
                  </a:lnTo>
                  <a:lnTo>
                    <a:pt x="234683" y="177253"/>
                  </a:lnTo>
                  <a:lnTo>
                    <a:pt x="235978" y="182905"/>
                  </a:lnTo>
                  <a:lnTo>
                    <a:pt x="271741" y="213880"/>
                  </a:lnTo>
                  <a:lnTo>
                    <a:pt x="278358" y="215036"/>
                  </a:lnTo>
                  <a:lnTo>
                    <a:pt x="292328" y="215036"/>
                  </a:lnTo>
                  <a:lnTo>
                    <a:pt x="329501" y="193408"/>
                  </a:lnTo>
                  <a:lnTo>
                    <a:pt x="330138" y="192151"/>
                  </a:lnTo>
                  <a:lnTo>
                    <a:pt x="278726" y="192151"/>
                  </a:lnTo>
                  <a:lnTo>
                    <a:pt x="273583" y="190106"/>
                  </a:lnTo>
                  <a:lnTo>
                    <a:pt x="265087" y="181902"/>
                  </a:lnTo>
                  <a:lnTo>
                    <a:pt x="263091" y="177253"/>
                  </a:lnTo>
                  <a:lnTo>
                    <a:pt x="262966" y="165163"/>
                  </a:lnTo>
                  <a:lnTo>
                    <a:pt x="265163" y="160121"/>
                  </a:lnTo>
                  <a:lnTo>
                    <a:pt x="273939" y="152069"/>
                  </a:lnTo>
                  <a:lnTo>
                    <a:pt x="279222" y="150050"/>
                  </a:lnTo>
                  <a:lnTo>
                    <a:pt x="330003" y="150050"/>
                  </a:lnTo>
                  <a:lnTo>
                    <a:pt x="329501" y="149047"/>
                  </a:lnTo>
                  <a:lnTo>
                    <a:pt x="325856" y="144360"/>
                  </a:lnTo>
                  <a:lnTo>
                    <a:pt x="316649" y="136309"/>
                  </a:lnTo>
                  <a:lnTo>
                    <a:pt x="311251" y="133108"/>
                  </a:lnTo>
                  <a:lnTo>
                    <a:pt x="298869" y="128358"/>
                  </a:lnTo>
                  <a:lnTo>
                    <a:pt x="292328" y="127165"/>
                  </a:lnTo>
                  <a:close/>
                </a:path>
                <a:path w="767714" h="215264">
                  <a:moveTo>
                    <a:pt x="330003" y="150050"/>
                  </a:moveTo>
                  <a:lnTo>
                    <a:pt x="291465" y="150050"/>
                  </a:lnTo>
                  <a:lnTo>
                    <a:pt x="296608" y="152133"/>
                  </a:lnTo>
                  <a:lnTo>
                    <a:pt x="305104" y="160489"/>
                  </a:lnTo>
                  <a:lnTo>
                    <a:pt x="307100" y="165163"/>
                  </a:lnTo>
                  <a:lnTo>
                    <a:pt x="307225" y="177253"/>
                  </a:lnTo>
                  <a:lnTo>
                    <a:pt x="304990" y="182257"/>
                  </a:lnTo>
                  <a:lnTo>
                    <a:pt x="296062" y="190169"/>
                  </a:lnTo>
                  <a:lnTo>
                    <a:pt x="290817" y="192151"/>
                  </a:lnTo>
                  <a:lnTo>
                    <a:pt x="330138" y="192151"/>
                  </a:lnTo>
                  <a:lnTo>
                    <a:pt x="334822" y="182905"/>
                  </a:lnTo>
                  <a:lnTo>
                    <a:pt x="336156" y="177253"/>
                  </a:lnTo>
                  <a:lnTo>
                    <a:pt x="336123" y="165163"/>
                  </a:lnTo>
                  <a:lnTo>
                    <a:pt x="334822" y="159689"/>
                  </a:lnTo>
                  <a:lnTo>
                    <a:pt x="330003" y="150050"/>
                  </a:lnTo>
                  <a:close/>
                </a:path>
                <a:path w="767714" h="215264">
                  <a:moveTo>
                    <a:pt x="556158" y="85928"/>
                  </a:moveTo>
                  <a:lnTo>
                    <a:pt x="528091" y="85928"/>
                  </a:lnTo>
                  <a:lnTo>
                    <a:pt x="528091" y="180060"/>
                  </a:lnTo>
                  <a:lnTo>
                    <a:pt x="556158" y="180060"/>
                  </a:lnTo>
                  <a:lnTo>
                    <a:pt x="556158" y="85928"/>
                  </a:lnTo>
                  <a:close/>
                </a:path>
                <a:path w="767714" h="215264">
                  <a:moveTo>
                    <a:pt x="513842" y="10795"/>
                  </a:moveTo>
                  <a:lnTo>
                    <a:pt x="486638" y="10795"/>
                  </a:lnTo>
                  <a:lnTo>
                    <a:pt x="486638" y="175094"/>
                  </a:lnTo>
                  <a:lnTo>
                    <a:pt x="513842" y="175094"/>
                  </a:lnTo>
                  <a:lnTo>
                    <a:pt x="513842" y="85928"/>
                  </a:lnTo>
                  <a:lnTo>
                    <a:pt x="556158" y="85928"/>
                  </a:lnTo>
                  <a:lnTo>
                    <a:pt x="556158" y="60020"/>
                  </a:lnTo>
                  <a:lnTo>
                    <a:pt x="513842" y="60020"/>
                  </a:lnTo>
                  <a:lnTo>
                    <a:pt x="513842" y="10795"/>
                  </a:lnTo>
                  <a:close/>
                </a:path>
                <a:path w="767714" h="215264">
                  <a:moveTo>
                    <a:pt x="556158" y="7772"/>
                  </a:moveTo>
                  <a:lnTo>
                    <a:pt x="528091" y="7772"/>
                  </a:lnTo>
                  <a:lnTo>
                    <a:pt x="528091" y="60020"/>
                  </a:lnTo>
                  <a:lnTo>
                    <a:pt x="556158" y="60020"/>
                  </a:lnTo>
                  <a:lnTo>
                    <a:pt x="556158" y="7772"/>
                  </a:lnTo>
                  <a:close/>
                </a:path>
                <a:path w="767714" h="215264">
                  <a:moveTo>
                    <a:pt x="472821" y="18135"/>
                  </a:moveTo>
                  <a:lnTo>
                    <a:pt x="398983" y="18135"/>
                  </a:lnTo>
                  <a:lnTo>
                    <a:pt x="398983" y="127596"/>
                  </a:lnTo>
                  <a:lnTo>
                    <a:pt x="443674" y="127025"/>
                  </a:lnTo>
                  <a:lnTo>
                    <a:pt x="481241" y="120688"/>
                  </a:lnTo>
                  <a:lnTo>
                    <a:pt x="481241" y="104355"/>
                  </a:lnTo>
                  <a:lnTo>
                    <a:pt x="433959" y="104355"/>
                  </a:lnTo>
                  <a:lnTo>
                    <a:pt x="430936" y="104063"/>
                  </a:lnTo>
                  <a:lnTo>
                    <a:pt x="427266" y="103847"/>
                  </a:lnTo>
                  <a:lnTo>
                    <a:pt x="427266" y="42532"/>
                  </a:lnTo>
                  <a:lnTo>
                    <a:pt x="472821" y="42532"/>
                  </a:lnTo>
                  <a:lnTo>
                    <a:pt x="472821" y="18135"/>
                  </a:lnTo>
                  <a:close/>
                </a:path>
                <a:path w="767714" h="215264">
                  <a:moveTo>
                    <a:pt x="481241" y="98018"/>
                  </a:moveTo>
                  <a:lnTo>
                    <a:pt x="455117" y="102768"/>
                  </a:lnTo>
                  <a:lnTo>
                    <a:pt x="450507" y="103339"/>
                  </a:lnTo>
                  <a:lnTo>
                    <a:pt x="446074" y="103771"/>
                  </a:lnTo>
                  <a:lnTo>
                    <a:pt x="437591" y="104355"/>
                  </a:lnTo>
                  <a:lnTo>
                    <a:pt x="481241" y="104355"/>
                  </a:lnTo>
                  <a:lnTo>
                    <a:pt x="481241" y="98018"/>
                  </a:lnTo>
                  <a:close/>
                </a:path>
                <a:path w="767714" h="215264">
                  <a:moveTo>
                    <a:pt x="696925" y="122847"/>
                  </a:moveTo>
                  <a:lnTo>
                    <a:pt x="682955" y="122847"/>
                  </a:lnTo>
                  <a:lnTo>
                    <a:pt x="676414" y="124066"/>
                  </a:lnTo>
                  <a:lnTo>
                    <a:pt x="664324" y="128968"/>
                  </a:lnTo>
                  <a:lnTo>
                    <a:pt x="659066" y="132270"/>
                  </a:lnTo>
                  <a:lnTo>
                    <a:pt x="654608" y="136448"/>
                  </a:lnTo>
                  <a:lnTo>
                    <a:pt x="649998" y="140627"/>
                  </a:lnTo>
                  <a:lnTo>
                    <a:pt x="646430" y="145516"/>
                  </a:lnTo>
                  <a:lnTo>
                    <a:pt x="641400" y="156743"/>
                  </a:lnTo>
                  <a:lnTo>
                    <a:pt x="640143" y="162712"/>
                  </a:lnTo>
                  <a:lnTo>
                    <a:pt x="640143" y="175526"/>
                  </a:lnTo>
                  <a:lnTo>
                    <a:pt x="641400" y="181533"/>
                  </a:lnTo>
                  <a:lnTo>
                    <a:pt x="646430" y="192620"/>
                  </a:lnTo>
                  <a:lnTo>
                    <a:pt x="649998" y="197472"/>
                  </a:lnTo>
                  <a:lnTo>
                    <a:pt x="654608" y="201650"/>
                  </a:lnTo>
                  <a:lnTo>
                    <a:pt x="659066" y="205828"/>
                  </a:lnTo>
                  <a:lnTo>
                    <a:pt x="664324" y="209105"/>
                  </a:lnTo>
                  <a:lnTo>
                    <a:pt x="676414" y="213855"/>
                  </a:lnTo>
                  <a:lnTo>
                    <a:pt x="682955" y="215036"/>
                  </a:lnTo>
                  <a:lnTo>
                    <a:pt x="696925" y="215036"/>
                  </a:lnTo>
                  <a:lnTo>
                    <a:pt x="733412" y="192620"/>
                  </a:lnTo>
                  <a:lnTo>
                    <a:pt x="734035" y="191287"/>
                  </a:lnTo>
                  <a:lnTo>
                    <a:pt x="683463" y="191287"/>
                  </a:lnTo>
                  <a:lnTo>
                    <a:pt x="678459" y="189090"/>
                  </a:lnTo>
                  <a:lnTo>
                    <a:pt x="670255" y="180314"/>
                  </a:lnTo>
                  <a:lnTo>
                    <a:pt x="668210" y="175094"/>
                  </a:lnTo>
                  <a:lnTo>
                    <a:pt x="668330" y="162712"/>
                  </a:lnTo>
                  <a:lnTo>
                    <a:pt x="670369" y="157746"/>
                  </a:lnTo>
                  <a:lnTo>
                    <a:pt x="679005" y="148831"/>
                  </a:lnTo>
                  <a:lnTo>
                    <a:pt x="684110" y="146596"/>
                  </a:lnTo>
                  <a:lnTo>
                    <a:pt x="733910" y="146596"/>
                  </a:lnTo>
                  <a:lnTo>
                    <a:pt x="733412" y="145516"/>
                  </a:lnTo>
                  <a:lnTo>
                    <a:pt x="729881" y="140627"/>
                  </a:lnTo>
                  <a:lnTo>
                    <a:pt x="720953" y="132270"/>
                  </a:lnTo>
                  <a:lnTo>
                    <a:pt x="715670" y="128968"/>
                  </a:lnTo>
                  <a:lnTo>
                    <a:pt x="703427" y="124066"/>
                  </a:lnTo>
                  <a:lnTo>
                    <a:pt x="696925" y="122847"/>
                  </a:lnTo>
                  <a:close/>
                </a:path>
                <a:path w="767714" h="215264">
                  <a:moveTo>
                    <a:pt x="733910" y="146596"/>
                  </a:moveTo>
                  <a:lnTo>
                    <a:pt x="695769" y="146596"/>
                  </a:lnTo>
                  <a:lnTo>
                    <a:pt x="700773" y="148831"/>
                  </a:lnTo>
                  <a:lnTo>
                    <a:pt x="709256" y="157746"/>
                  </a:lnTo>
                  <a:lnTo>
                    <a:pt x="711271" y="162712"/>
                  </a:lnTo>
                  <a:lnTo>
                    <a:pt x="711390" y="175094"/>
                  </a:lnTo>
                  <a:lnTo>
                    <a:pt x="709155" y="180314"/>
                  </a:lnTo>
                  <a:lnTo>
                    <a:pt x="700227" y="189090"/>
                  </a:lnTo>
                  <a:lnTo>
                    <a:pt x="695121" y="191287"/>
                  </a:lnTo>
                  <a:lnTo>
                    <a:pt x="734035" y="191287"/>
                  </a:lnTo>
                  <a:lnTo>
                    <a:pt x="738593" y="181533"/>
                  </a:lnTo>
                  <a:lnTo>
                    <a:pt x="739889" y="175526"/>
                  </a:lnTo>
                  <a:lnTo>
                    <a:pt x="739889" y="162712"/>
                  </a:lnTo>
                  <a:lnTo>
                    <a:pt x="738593" y="156743"/>
                  </a:lnTo>
                  <a:lnTo>
                    <a:pt x="733910" y="146596"/>
                  </a:lnTo>
                  <a:close/>
                </a:path>
                <a:path w="767714" h="215264">
                  <a:moveTo>
                    <a:pt x="739889" y="7556"/>
                  </a:moveTo>
                  <a:lnTo>
                    <a:pt x="711390" y="7556"/>
                  </a:lnTo>
                  <a:lnTo>
                    <a:pt x="711390" y="123710"/>
                  </a:lnTo>
                  <a:lnTo>
                    <a:pt x="739889" y="123710"/>
                  </a:lnTo>
                  <a:lnTo>
                    <a:pt x="739889" y="75780"/>
                  </a:lnTo>
                  <a:lnTo>
                    <a:pt x="767092" y="75780"/>
                  </a:lnTo>
                  <a:lnTo>
                    <a:pt x="767092" y="51600"/>
                  </a:lnTo>
                  <a:lnTo>
                    <a:pt x="739889" y="51600"/>
                  </a:lnTo>
                  <a:lnTo>
                    <a:pt x="739889" y="7556"/>
                  </a:lnTo>
                  <a:close/>
                </a:path>
                <a:path w="767714" h="215264">
                  <a:moveTo>
                    <a:pt x="658495" y="11658"/>
                  </a:moveTo>
                  <a:lnTo>
                    <a:pt x="628269" y="11658"/>
                  </a:lnTo>
                  <a:lnTo>
                    <a:pt x="628269" y="34683"/>
                  </a:lnTo>
                  <a:lnTo>
                    <a:pt x="627214" y="42278"/>
                  </a:lnTo>
                  <a:lnTo>
                    <a:pt x="608368" y="79311"/>
                  </a:lnTo>
                  <a:lnTo>
                    <a:pt x="579907" y="101473"/>
                  </a:lnTo>
                  <a:lnTo>
                    <a:pt x="598043" y="119824"/>
                  </a:lnTo>
                  <a:lnTo>
                    <a:pt x="612724" y="110324"/>
                  </a:lnTo>
                  <a:lnTo>
                    <a:pt x="614883" y="108889"/>
                  </a:lnTo>
                  <a:lnTo>
                    <a:pt x="616851" y="107416"/>
                  </a:lnTo>
                  <a:lnTo>
                    <a:pt x="624166" y="101257"/>
                  </a:lnTo>
                  <a:lnTo>
                    <a:pt x="627621" y="98526"/>
                  </a:lnTo>
                  <a:lnTo>
                    <a:pt x="631147" y="95250"/>
                  </a:lnTo>
                  <a:lnTo>
                    <a:pt x="637984" y="87985"/>
                  </a:lnTo>
                  <a:lnTo>
                    <a:pt x="641007" y="84416"/>
                  </a:lnTo>
                  <a:lnTo>
                    <a:pt x="643597" y="80962"/>
                  </a:lnTo>
                  <a:lnTo>
                    <a:pt x="679829" y="80962"/>
                  </a:lnTo>
                  <a:lnTo>
                    <a:pt x="675144" y="76936"/>
                  </a:lnTo>
                  <a:lnTo>
                    <a:pt x="670864" y="71894"/>
                  </a:lnTo>
                  <a:lnTo>
                    <a:pt x="667994" y="66713"/>
                  </a:lnTo>
                  <a:lnTo>
                    <a:pt x="664972" y="61531"/>
                  </a:lnTo>
                  <a:lnTo>
                    <a:pt x="662622" y="55702"/>
                  </a:lnTo>
                  <a:lnTo>
                    <a:pt x="659320" y="42748"/>
                  </a:lnTo>
                  <a:lnTo>
                    <a:pt x="658495" y="35915"/>
                  </a:lnTo>
                  <a:lnTo>
                    <a:pt x="658495" y="11658"/>
                  </a:lnTo>
                  <a:close/>
                </a:path>
                <a:path w="767714" h="215264">
                  <a:moveTo>
                    <a:pt x="679829" y="80962"/>
                  </a:moveTo>
                  <a:lnTo>
                    <a:pt x="643597" y="80962"/>
                  </a:lnTo>
                  <a:lnTo>
                    <a:pt x="646328" y="84848"/>
                  </a:lnTo>
                  <a:lnTo>
                    <a:pt x="649452" y="88480"/>
                  </a:lnTo>
                  <a:lnTo>
                    <a:pt x="656599" y="95326"/>
                  </a:lnTo>
                  <a:lnTo>
                    <a:pt x="659790" y="98158"/>
                  </a:lnTo>
                  <a:lnTo>
                    <a:pt x="662813" y="100609"/>
                  </a:lnTo>
                  <a:lnTo>
                    <a:pt x="664248" y="101904"/>
                  </a:lnTo>
                  <a:lnTo>
                    <a:pt x="685698" y="115290"/>
                  </a:lnTo>
                  <a:lnTo>
                    <a:pt x="700811" y="94996"/>
                  </a:lnTo>
                  <a:lnTo>
                    <a:pt x="693178" y="91109"/>
                  </a:lnTo>
                  <a:lnTo>
                    <a:pt x="686523" y="86715"/>
                  </a:lnTo>
                  <a:lnTo>
                    <a:pt x="679829" y="80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26349" y="5083902"/>
              <a:ext cx="1355725" cy="356870"/>
            </a:xfrm>
            <a:custGeom>
              <a:avLst/>
              <a:gdLst/>
              <a:ahLst/>
              <a:cxnLst/>
              <a:rect l="l" t="t" r="r" b="b"/>
              <a:pathLst>
                <a:path w="1355725" h="356870">
                  <a:moveTo>
                    <a:pt x="165100" y="0"/>
                  </a:moveTo>
                  <a:lnTo>
                    <a:pt x="69651" y="2579"/>
                  </a:lnTo>
                  <a:lnTo>
                    <a:pt x="20637" y="20637"/>
                  </a:lnTo>
                  <a:lnTo>
                    <a:pt x="2579" y="69651"/>
                  </a:lnTo>
                  <a:lnTo>
                    <a:pt x="0" y="165100"/>
                  </a:lnTo>
                  <a:lnTo>
                    <a:pt x="0" y="191300"/>
                  </a:lnTo>
                  <a:lnTo>
                    <a:pt x="2579" y="286748"/>
                  </a:lnTo>
                  <a:lnTo>
                    <a:pt x="20637" y="335762"/>
                  </a:lnTo>
                  <a:lnTo>
                    <a:pt x="69651" y="353820"/>
                  </a:lnTo>
                  <a:lnTo>
                    <a:pt x="165100" y="356400"/>
                  </a:lnTo>
                  <a:lnTo>
                    <a:pt x="1190205" y="356400"/>
                  </a:lnTo>
                  <a:lnTo>
                    <a:pt x="1285654" y="353820"/>
                  </a:lnTo>
                  <a:lnTo>
                    <a:pt x="1334668" y="335762"/>
                  </a:lnTo>
                  <a:lnTo>
                    <a:pt x="1352726" y="286748"/>
                  </a:lnTo>
                  <a:lnTo>
                    <a:pt x="1355305" y="191300"/>
                  </a:lnTo>
                  <a:lnTo>
                    <a:pt x="1355305" y="165100"/>
                  </a:lnTo>
                  <a:lnTo>
                    <a:pt x="1352726" y="69651"/>
                  </a:lnTo>
                  <a:lnTo>
                    <a:pt x="1334668" y="20637"/>
                  </a:lnTo>
                  <a:lnTo>
                    <a:pt x="1285654" y="2579"/>
                  </a:lnTo>
                  <a:lnTo>
                    <a:pt x="1190205" y="0"/>
                  </a:lnTo>
                  <a:lnTo>
                    <a:pt x="1651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704151" y="7197699"/>
            <a:ext cx="2658745" cy="509905"/>
            <a:chOff x="704151" y="7197699"/>
            <a:chExt cx="2658745" cy="50990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151" y="7197699"/>
              <a:ext cx="2658618" cy="5097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999" y="7213552"/>
              <a:ext cx="2519997" cy="36910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704151" y="3615702"/>
            <a:ext cx="1508760" cy="509905"/>
            <a:chOff x="704151" y="3615702"/>
            <a:chExt cx="1508760" cy="509905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51" y="3615702"/>
              <a:ext cx="1508760" cy="50977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26349" y="3637903"/>
              <a:ext cx="1355725" cy="356870"/>
            </a:xfrm>
            <a:custGeom>
              <a:avLst/>
              <a:gdLst/>
              <a:ahLst/>
              <a:cxnLst/>
              <a:rect l="l" t="t" r="r" b="b"/>
              <a:pathLst>
                <a:path w="1355725" h="356870">
                  <a:moveTo>
                    <a:pt x="1190205" y="0"/>
                  </a:moveTo>
                  <a:lnTo>
                    <a:pt x="165100" y="0"/>
                  </a:lnTo>
                  <a:lnTo>
                    <a:pt x="69651" y="2579"/>
                  </a:lnTo>
                  <a:lnTo>
                    <a:pt x="20637" y="20637"/>
                  </a:lnTo>
                  <a:lnTo>
                    <a:pt x="2579" y="69651"/>
                  </a:lnTo>
                  <a:lnTo>
                    <a:pt x="0" y="165100"/>
                  </a:lnTo>
                  <a:lnTo>
                    <a:pt x="0" y="191300"/>
                  </a:lnTo>
                  <a:lnTo>
                    <a:pt x="2579" y="286748"/>
                  </a:lnTo>
                  <a:lnTo>
                    <a:pt x="20637" y="335762"/>
                  </a:lnTo>
                  <a:lnTo>
                    <a:pt x="69651" y="353820"/>
                  </a:lnTo>
                  <a:lnTo>
                    <a:pt x="165100" y="356400"/>
                  </a:lnTo>
                  <a:lnTo>
                    <a:pt x="1190205" y="356400"/>
                  </a:lnTo>
                  <a:lnTo>
                    <a:pt x="1285654" y="353820"/>
                  </a:lnTo>
                  <a:lnTo>
                    <a:pt x="1334668" y="335762"/>
                  </a:lnTo>
                  <a:lnTo>
                    <a:pt x="1352726" y="286748"/>
                  </a:lnTo>
                  <a:lnTo>
                    <a:pt x="1355305" y="191300"/>
                  </a:lnTo>
                  <a:lnTo>
                    <a:pt x="1355305" y="165100"/>
                  </a:lnTo>
                  <a:lnTo>
                    <a:pt x="1352726" y="69651"/>
                  </a:lnTo>
                  <a:lnTo>
                    <a:pt x="1334668" y="20637"/>
                  </a:lnTo>
                  <a:lnTo>
                    <a:pt x="1285654" y="2579"/>
                  </a:lnTo>
                  <a:lnTo>
                    <a:pt x="1190205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16661" y="3718301"/>
              <a:ext cx="748030" cy="208279"/>
            </a:xfrm>
            <a:custGeom>
              <a:avLst/>
              <a:gdLst/>
              <a:ahLst/>
              <a:cxnLst/>
              <a:rect l="l" t="t" r="r" b="b"/>
              <a:pathLst>
                <a:path w="748030" h="208279">
                  <a:moveTo>
                    <a:pt x="183083" y="88950"/>
                  </a:moveTo>
                  <a:lnTo>
                    <a:pt x="0" y="88950"/>
                  </a:lnTo>
                  <a:lnTo>
                    <a:pt x="0" y="112268"/>
                  </a:lnTo>
                  <a:lnTo>
                    <a:pt x="183083" y="112268"/>
                  </a:lnTo>
                  <a:lnTo>
                    <a:pt x="183083" y="88950"/>
                  </a:lnTo>
                  <a:close/>
                </a:path>
                <a:path w="748030" h="208279">
                  <a:moveTo>
                    <a:pt x="148539" y="6477"/>
                  </a:moveTo>
                  <a:lnTo>
                    <a:pt x="32816" y="6477"/>
                  </a:lnTo>
                  <a:lnTo>
                    <a:pt x="32816" y="30657"/>
                  </a:lnTo>
                  <a:lnTo>
                    <a:pt x="119176" y="30657"/>
                  </a:lnTo>
                  <a:lnTo>
                    <a:pt x="119176" y="34404"/>
                  </a:lnTo>
                  <a:lnTo>
                    <a:pt x="113817" y="79844"/>
                  </a:lnTo>
                  <a:lnTo>
                    <a:pt x="111620" y="88950"/>
                  </a:lnTo>
                  <a:lnTo>
                    <a:pt x="140119" y="88950"/>
                  </a:lnTo>
                  <a:lnTo>
                    <a:pt x="146380" y="47498"/>
                  </a:lnTo>
                  <a:lnTo>
                    <a:pt x="148678" y="11658"/>
                  </a:lnTo>
                  <a:lnTo>
                    <a:pt x="148539" y="6477"/>
                  </a:lnTo>
                  <a:close/>
                </a:path>
                <a:path w="748030" h="208279">
                  <a:moveTo>
                    <a:pt x="64554" y="126733"/>
                  </a:moveTo>
                  <a:lnTo>
                    <a:pt x="34975" y="126733"/>
                  </a:lnTo>
                  <a:lnTo>
                    <a:pt x="34975" y="197548"/>
                  </a:lnTo>
                  <a:lnTo>
                    <a:pt x="151993" y="197548"/>
                  </a:lnTo>
                  <a:lnTo>
                    <a:pt x="151993" y="173799"/>
                  </a:lnTo>
                  <a:lnTo>
                    <a:pt x="64554" y="173799"/>
                  </a:lnTo>
                  <a:lnTo>
                    <a:pt x="64554" y="126733"/>
                  </a:lnTo>
                  <a:close/>
                </a:path>
                <a:path w="748030" h="208279">
                  <a:moveTo>
                    <a:pt x="359041" y="215"/>
                  </a:moveTo>
                  <a:lnTo>
                    <a:pt x="330327" y="215"/>
                  </a:lnTo>
                  <a:lnTo>
                    <a:pt x="330327" y="55486"/>
                  </a:lnTo>
                  <a:lnTo>
                    <a:pt x="297078" y="55486"/>
                  </a:lnTo>
                  <a:lnTo>
                    <a:pt x="297078" y="79883"/>
                  </a:lnTo>
                  <a:lnTo>
                    <a:pt x="330327" y="79883"/>
                  </a:lnTo>
                  <a:lnTo>
                    <a:pt x="330327" y="171208"/>
                  </a:lnTo>
                  <a:lnTo>
                    <a:pt x="359041" y="171208"/>
                  </a:lnTo>
                  <a:lnTo>
                    <a:pt x="359041" y="215"/>
                  </a:lnTo>
                  <a:close/>
                </a:path>
                <a:path w="748030" h="208279">
                  <a:moveTo>
                    <a:pt x="303771" y="11226"/>
                  </a:moveTo>
                  <a:lnTo>
                    <a:pt x="213525" y="11226"/>
                  </a:lnTo>
                  <a:lnTo>
                    <a:pt x="213525" y="35191"/>
                  </a:lnTo>
                  <a:lnTo>
                    <a:pt x="271170" y="35191"/>
                  </a:lnTo>
                  <a:lnTo>
                    <a:pt x="270014" y="43395"/>
                  </a:lnTo>
                  <a:lnTo>
                    <a:pt x="246126" y="80314"/>
                  </a:lnTo>
                  <a:lnTo>
                    <a:pt x="212199" y="105359"/>
                  </a:lnTo>
                  <a:lnTo>
                    <a:pt x="199491" y="111404"/>
                  </a:lnTo>
                  <a:lnTo>
                    <a:pt x="218059" y="129324"/>
                  </a:lnTo>
                  <a:lnTo>
                    <a:pt x="253136" y="109245"/>
                  </a:lnTo>
                  <a:lnTo>
                    <a:pt x="285192" y="74854"/>
                  </a:lnTo>
                  <a:lnTo>
                    <a:pt x="302064" y="30791"/>
                  </a:lnTo>
                  <a:lnTo>
                    <a:pt x="303287" y="21137"/>
                  </a:lnTo>
                  <a:lnTo>
                    <a:pt x="303771" y="11226"/>
                  </a:lnTo>
                  <a:close/>
                </a:path>
                <a:path w="748030" h="208279">
                  <a:moveTo>
                    <a:pt x="522262" y="115506"/>
                  </a:moveTo>
                  <a:lnTo>
                    <a:pt x="493115" y="115506"/>
                  </a:lnTo>
                  <a:lnTo>
                    <a:pt x="493115" y="175310"/>
                  </a:lnTo>
                  <a:lnTo>
                    <a:pt x="522262" y="175310"/>
                  </a:lnTo>
                  <a:lnTo>
                    <a:pt x="522262" y="115506"/>
                  </a:lnTo>
                  <a:close/>
                </a:path>
                <a:path w="748030" h="208279">
                  <a:moveTo>
                    <a:pt x="464184" y="115506"/>
                  </a:moveTo>
                  <a:lnTo>
                    <a:pt x="435038" y="115506"/>
                  </a:lnTo>
                  <a:lnTo>
                    <a:pt x="435038" y="174879"/>
                  </a:lnTo>
                  <a:lnTo>
                    <a:pt x="464184" y="174879"/>
                  </a:lnTo>
                  <a:lnTo>
                    <a:pt x="464184" y="115506"/>
                  </a:lnTo>
                  <a:close/>
                </a:path>
                <a:path w="748030" h="208279">
                  <a:moveTo>
                    <a:pt x="569112" y="91973"/>
                  </a:moveTo>
                  <a:lnTo>
                    <a:pt x="390563" y="91973"/>
                  </a:lnTo>
                  <a:lnTo>
                    <a:pt x="390563" y="115506"/>
                  </a:lnTo>
                  <a:lnTo>
                    <a:pt x="569112" y="115506"/>
                  </a:lnTo>
                  <a:lnTo>
                    <a:pt x="569112" y="91973"/>
                  </a:lnTo>
                  <a:close/>
                </a:path>
                <a:path w="748030" h="208279">
                  <a:moveTo>
                    <a:pt x="537159" y="9283"/>
                  </a:moveTo>
                  <a:lnTo>
                    <a:pt x="421652" y="9283"/>
                  </a:lnTo>
                  <a:lnTo>
                    <a:pt x="421652" y="33464"/>
                  </a:lnTo>
                  <a:lnTo>
                    <a:pt x="507365" y="33464"/>
                  </a:lnTo>
                  <a:lnTo>
                    <a:pt x="507365" y="37058"/>
                  </a:lnTo>
                  <a:lnTo>
                    <a:pt x="501777" y="83731"/>
                  </a:lnTo>
                  <a:lnTo>
                    <a:pt x="500024" y="91973"/>
                  </a:lnTo>
                  <a:lnTo>
                    <a:pt x="528307" y="91973"/>
                  </a:lnTo>
                  <a:lnTo>
                    <a:pt x="534568" y="50304"/>
                  </a:lnTo>
                  <a:lnTo>
                    <a:pt x="535432" y="42532"/>
                  </a:lnTo>
                  <a:lnTo>
                    <a:pt x="536079" y="35052"/>
                  </a:lnTo>
                  <a:lnTo>
                    <a:pt x="536943" y="20650"/>
                  </a:lnTo>
                  <a:lnTo>
                    <a:pt x="537159" y="14465"/>
                  </a:lnTo>
                  <a:lnTo>
                    <a:pt x="537159" y="9283"/>
                  </a:lnTo>
                  <a:close/>
                </a:path>
                <a:path w="748030" h="208279">
                  <a:moveTo>
                    <a:pt x="700163" y="115506"/>
                  </a:moveTo>
                  <a:lnTo>
                    <a:pt x="686193" y="115506"/>
                  </a:lnTo>
                  <a:lnTo>
                    <a:pt x="679653" y="116725"/>
                  </a:lnTo>
                  <a:lnTo>
                    <a:pt x="667562" y="121627"/>
                  </a:lnTo>
                  <a:lnTo>
                    <a:pt x="662305" y="124929"/>
                  </a:lnTo>
                  <a:lnTo>
                    <a:pt x="657847" y="129108"/>
                  </a:lnTo>
                  <a:lnTo>
                    <a:pt x="653237" y="133286"/>
                  </a:lnTo>
                  <a:lnTo>
                    <a:pt x="649668" y="138176"/>
                  </a:lnTo>
                  <a:lnTo>
                    <a:pt x="644639" y="149402"/>
                  </a:lnTo>
                  <a:lnTo>
                    <a:pt x="643382" y="155371"/>
                  </a:lnTo>
                  <a:lnTo>
                    <a:pt x="643382" y="168186"/>
                  </a:lnTo>
                  <a:lnTo>
                    <a:pt x="644639" y="174193"/>
                  </a:lnTo>
                  <a:lnTo>
                    <a:pt x="649668" y="185280"/>
                  </a:lnTo>
                  <a:lnTo>
                    <a:pt x="653237" y="190131"/>
                  </a:lnTo>
                  <a:lnTo>
                    <a:pt x="657847" y="194310"/>
                  </a:lnTo>
                  <a:lnTo>
                    <a:pt x="662305" y="198488"/>
                  </a:lnTo>
                  <a:lnTo>
                    <a:pt x="667562" y="201764"/>
                  </a:lnTo>
                  <a:lnTo>
                    <a:pt x="679653" y="206502"/>
                  </a:lnTo>
                  <a:lnTo>
                    <a:pt x="686193" y="207695"/>
                  </a:lnTo>
                  <a:lnTo>
                    <a:pt x="700163" y="207695"/>
                  </a:lnTo>
                  <a:lnTo>
                    <a:pt x="736650" y="185280"/>
                  </a:lnTo>
                  <a:lnTo>
                    <a:pt x="737274" y="183946"/>
                  </a:lnTo>
                  <a:lnTo>
                    <a:pt x="686701" y="183946"/>
                  </a:lnTo>
                  <a:lnTo>
                    <a:pt x="681697" y="181749"/>
                  </a:lnTo>
                  <a:lnTo>
                    <a:pt x="673493" y="172974"/>
                  </a:lnTo>
                  <a:lnTo>
                    <a:pt x="671449" y="167754"/>
                  </a:lnTo>
                  <a:lnTo>
                    <a:pt x="671568" y="155371"/>
                  </a:lnTo>
                  <a:lnTo>
                    <a:pt x="673608" y="150406"/>
                  </a:lnTo>
                  <a:lnTo>
                    <a:pt x="682244" y="141490"/>
                  </a:lnTo>
                  <a:lnTo>
                    <a:pt x="687349" y="139255"/>
                  </a:lnTo>
                  <a:lnTo>
                    <a:pt x="737149" y="139255"/>
                  </a:lnTo>
                  <a:lnTo>
                    <a:pt x="736650" y="138176"/>
                  </a:lnTo>
                  <a:lnTo>
                    <a:pt x="733120" y="133286"/>
                  </a:lnTo>
                  <a:lnTo>
                    <a:pt x="724192" y="124929"/>
                  </a:lnTo>
                  <a:lnTo>
                    <a:pt x="718908" y="121627"/>
                  </a:lnTo>
                  <a:lnTo>
                    <a:pt x="706666" y="116725"/>
                  </a:lnTo>
                  <a:lnTo>
                    <a:pt x="700163" y="115506"/>
                  </a:lnTo>
                  <a:close/>
                </a:path>
                <a:path w="748030" h="208279">
                  <a:moveTo>
                    <a:pt x="737149" y="139255"/>
                  </a:moveTo>
                  <a:lnTo>
                    <a:pt x="699008" y="139255"/>
                  </a:lnTo>
                  <a:lnTo>
                    <a:pt x="704011" y="141490"/>
                  </a:lnTo>
                  <a:lnTo>
                    <a:pt x="712495" y="150406"/>
                  </a:lnTo>
                  <a:lnTo>
                    <a:pt x="714510" y="155371"/>
                  </a:lnTo>
                  <a:lnTo>
                    <a:pt x="714629" y="167754"/>
                  </a:lnTo>
                  <a:lnTo>
                    <a:pt x="712393" y="172974"/>
                  </a:lnTo>
                  <a:lnTo>
                    <a:pt x="703465" y="181749"/>
                  </a:lnTo>
                  <a:lnTo>
                    <a:pt x="698360" y="183946"/>
                  </a:lnTo>
                  <a:lnTo>
                    <a:pt x="737274" y="183946"/>
                  </a:lnTo>
                  <a:lnTo>
                    <a:pt x="741832" y="174193"/>
                  </a:lnTo>
                  <a:lnTo>
                    <a:pt x="743127" y="168186"/>
                  </a:lnTo>
                  <a:lnTo>
                    <a:pt x="743127" y="155371"/>
                  </a:lnTo>
                  <a:lnTo>
                    <a:pt x="741832" y="149402"/>
                  </a:lnTo>
                  <a:lnTo>
                    <a:pt x="737149" y="139255"/>
                  </a:lnTo>
                  <a:close/>
                </a:path>
                <a:path w="748030" h="208279">
                  <a:moveTo>
                    <a:pt x="747445" y="0"/>
                  </a:moveTo>
                  <a:lnTo>
                    <a:pt x="718947" y="0"/>
                  </a:lnTo>
                  <a:lnTo>
                    <a:pt x="718947" y="44043"/>
                  </a:lnTo>
                  <a:lnTo>
                    <a:pt x="684834" y="44043"/>
                  </a:lnTo>
                  <a:lnTo>
                    <a:pt x="684834" y="66929"/>
                  </a:lnTo>
                  <a:lnTo>
                    <a:pt x="718947" y="66929"/>
                  </a:lnTo>
                  <a:lnTo>
                    <a:pt x="718947" y="120040"/>
                  </a:lnTo>
                  <a:lnTo>
                    <a:pt x="747445" y="120040"/>
                  </a:lnTo>
                  <a:lnTo>
                    <a:pt x="747445" y="0"/>
                  </a:lnTo>
                  <a:close/>
                </a:path>
                <a:path w="748030" h="208279">
                  <a:moveTo>
                    <a:pt x="658926" y="32169"/>
                  </a:moveTo>
                  <a:lnTo>
                    <a:pt x="628916" y="32169"/>
                  </a:lnTo>
                  <a:lnTo>
                    <a:pt x="628916" y="41884"/>
                  </a:lnTo>
                  <a:lnTo>
                    <a:pt x="627862" y="47498"/>
                  </a:lnTo>
                  <a:lnTo>
                    <a:pt x="597065" y="88417"/>
                  </a:lnTo>
                  <a:lnTo>
                    <a:pt x="584225" y="96075"/>
                  </a:lnTo>
                  <a:lnTo>
                    <a:pt x="602576" y="115074"/>
                  </a:lnTo>
                  <a:lnTo>
                    <a:pt x="634885" y="91071"/>
                  </a:lnTo>
                  <a:lnTo>
                    <a:pt x="645109" y="78803"/>
                  </a:lnTo>
                  <a:lnTo>
                    <a:pt x="682172" y="78803"/>
                  </a:lnTo>
                  <a:lnTo>
                    <a:pt x="677379" y="75311"/>
                  </a:lnTo>
                  <a:lnTo>
                    <a:pt x="672960" y="71107"/>
                  </a:lnTo>
                  <a:lnTo>
                    <a:pt x="669937" y="66929"/>
                  </a:lnTo>
                  <a:lnTo>
                    <a:pt x="666762" y="62903"/>
                  </a:lnTo>
                  <a:lnTo>
                    <a:pt x="664133" y="58115"/>
                  </a:lnTo>
                  <a:lnTo>
                    <a:pt x="659968" y="47028"/>
                  </a:lnTo>
                  <a:lnTo>
                    <a:pt x="658982" y="41884"/>
                  </a:lnTo>
                  <a:lnTo>
                    <a:pt x="658926" y="32169"/>
                  </a:lnTo>
                  <a:close/>
                </a:path>
                <a:path w="748030" h="208279">
                  <a:moveTo>
                    <a:pt x="682172" y="78803"/>
                  </a:moveTo>
                  <a:lnTo>
                    <a:pt x="645109" y="78803"/>
                  </a:lnTo>
                  <a:lnTo>
                    <a:pt x="646836" y="81534"/>
                  </a:lnTo>
                  <a:lnTo>
                    <a:pt x="649389" y="84493"/>
                  </a:lnTo>
                  <a:lnTo>
                    <a:pt x="656145" y="90817"/>
                  </a:lnTo>
                  <a:lnTo>
                    <a:pt x="659853" y="93840"/>
                  </a:lnTo>
                  <a:lnTo>
                    <a:pt x="663892" y="96723"/>
                  </a:lnTo>
                  <a:lnTo>
                    <a:pt x="667918" y="99745"/>
                  </a:lnTo>
                  <a:lnTo>
                    <a:pt x="672096" y="102476"/>
                  </a:lnTo>
                  <a:lnTo>
                    <a:pt x="680732" y="107378"/>
                  </a:lnTo>
                  <a:lnTo>
                    <a:pt x="684758" y="109245"/>
                  </a:lnTo>
                  <a:lnTo>
                    <a:pt x="688505" y="110540"/>
                  </a:lnTo>
                  <a:lnTo>
                    <a:pt x="702970" y="90678"/>
                  </a:lnTo>
                  <a:lnTo>
                    <a:pt x="695629" y="87515"/>
                  </a:lnTo>
                  <a:lnTo>
                    <a:pt x="689038" y="83807"/>
                  </a:lnTo>
                  <a:lnTo>
                    <a:pt x="682172" y="78803"/>
                  </a:lnTo>
                  <a:close/>
                </a:path>
                <a:path w="748030" h="208279">
                  <a:moveTo>
                    <a:pt x="693470" y="8636"/>
                  </a:moveTo>
                  <a:lnTo>
                    <a:pt x="594372" y="8636"/>
                  </a:lnTo>
                  <a:lnTo>
                    <a:pt x="594372" y="32169"/>
                  </a:lnTo>
                  <a:lnTo>
                    <a:pt x="693470" y="32169"/>
                  </a:lnTo>
                  <a:lnTo>
                    <a:pt x="693470" y="8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26349" y="3637903"/>
              <a:ext cx="1355725" cy="356870"/>
            </a:xfrm>
            <a:custGeom>
              <a:avLst/>
              <a:gdLst/>
              <a:ahLst/>
              <a:cxnLst/>
              <a:rect l="l" t="t" r="r" b="b"/>
              <a:pathLst>
                <a:path w="1355725" h="356870">
                  <a:moveTo>
                    <a:pt x="165100" y="0"/>
                  </a:moveTo>
                  <a:lnTo>
                    <a:pt x="69651" y="2579"/>
                  </a:lnTo>
                  <a:lnTo>
                    <a:pt x="20637" y="20637"/>
                  </a:lnTo>
                  <a:lnTo>
                    <a:pt x="2579" y="69651"/>
                  </a:lnTo>
                  <a:lnTo>
                    <a:pt x="0" y="165100"/>
                  </a:lnTo>
                  <a:lnTo>
                    <a:pt x="0" y="191300"/>
                  </a:lnTo>
                  <a:lnTo>
                    <a:pt x="2579" y="286748"/>
                  </a:lnTo>
                  <a:lnTo>
                    <a:pt x="20637" y="335762"/>
                  </a:lnTo>
                  <a:lnTo>
                    <a:pt x="69651" y="353820"/>
                  </a:lnTo>
                  <a:lnTo>
                    <a:pt x="165100" y="356400"/>
                  </a:lnTo>
                  <a:lnTo>
                    <a:pt x="1190205" y="356400"/>
                  </a:lnTo>
                  <a:lnTo>
                    <a:pt x="1285654" y="353820"/>
                  </a:lnTo>
                  <a:lnTo>
                    <a:pt x="1334668" y="335762"/>
                  </a:lnTo>
                  <a:lnTo>
                    <a:pt x="1352726" y="286748"/>
                  </a:lnTo>
                  <a:lnTo>
                    <a:pt x="1355305" y="191300"/>
                  </a:lnTo>
                  <a:lnTo>
                    <a:pt x="1355305" y="165100"/>
                  </a:lnTo>
                  <a:lnTo>
                    <a:pt x="1352726" y="69651"/>
                  </a:lnTo>
                  <a:lnTo>
                    <a:pt x="1334668" y="20637"/>
                  </a:lnTo>
                  <a:lnTo>
                    <a:pt x="1285654" y="2579"/>
                  </a:lnTo>
                  <a:lnTo>
                    <a:pt x="1190205" y="0"/>
                  </a:lnTo>
                  <a:lnTo>
                    <a:pt x="1651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/>
          <p:nvPr/>
        </p:nvSpPr>
        <p:spPr>
          <a:xfrm>
            <a:off x="0" y="0"/>
            <a:ext cx="7560309" cy="1612265"/>
          </a:xfrm>
          <a:custGeom>
            <a:avLst/>
            <a:gdLst/>
            <a:ahLst/>
            <a:cxnLst/>
            <a:rect l="l" t="t" r="r" b="b"/>
            <a:pathLst>
              <a:path w="7560309" h="1612265">
                <a:moveTo>
                  <a:pt x="7559992" y="0"/>
                </a:moveTo>
                <a:lnTo>
                  <a:pt x="0" y="0"/>
                </a:lnTo>
                <a:lnTo>
                  <a:pt x="0" y="1420202"/>
                </a:lnTo>
                <a:lnTo>
                  <a:pt x="3613708" y="1420202"/>
                </a:lnTo>
                <a:lnTo>
                  <a:pt x="3779990" y="1611668"/>
                </a:lnTo>
                <a:lnTo>
                  <a:pt x="3946258" y="1420202"/>
                </a:lnTo>
                <a:lnTo>
                  <a:pt x="7559992" y="1420202"/>
                </a:lnTo>
                <a:lnTo>
                  <a:pt x="755999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87998" y="2488552"/>
            <a:ext cx="5650230" cy="792480"/>
          </a:xfrm>
          <a:custGeom>
            <a:avLst/>
            <a:gdLst/>
            <a:ahLst/>
            <a:cxnLst/>
            <a:rect l="l" t="t" r="r" b="b"/>
            <a:pathLst>
              <a:path w="5650230" h="792479">
                <a:moveTo>
                  <a:pt x="5506199" y="0"/>
                </a:moveTo>
                <a:lnTo>
                  <a:pt x="0" y="0"/>
                </a:lnTo>
                <a:lnTo>
                  <a:pt x="0" y="648004"/>
                </a:lnTo>
                <a:lnTo>
                  <a:pt x="2250" y="731250"/>
                </a:lnTo>
                <a:lnTo>
                  <a:pt x="18000" y="773998"/>
                </a:lnTo>
                <a:lnTo>
                  <a:pt x="60752" y="789747"/>
                </a:lnTo>
                <a:lnTo>
                  <a:pt x="144005" y="791997"/>
                </a:lnTo>
                <a:lnTo>
                  <a:pt x="5650204" y="791997"/>
                </a:lnTo>
                <a:lnTo>
                  <a:pt x="5650204" y="144005"/>
                </a:lnTo>
                <a:lnTo>
                  <a:pt x="5647954" y="60752"/>
                </a:lnTo>
                <a:lnTo>
                  <a:pt x="5632203" y="18000"/>
                </a:lnTo>
                <a:lnTo>
                  <a:pt x="5589452" y="2250"/>
                </a:lnTo>
                <a:lnTo>
                  <a:pt x="550619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87998" y="5586102"/>
            <a:ext cx="5650230" cy="1260475"/>
          </a:xfrm>
          <a:custGeom>
            <a:avLst/>
            <a:gdLst/>
            <a:ahLst/>
            <a:cxnLst/>
            <a:rect l="l" t="t" r="r" b="b"/>
            <a:pathLst>
              <a:path w="5650230" h="1260475">
                <a:moveTo>
                  <a:pt x="5506199" y="0"/>
                </a:moveTo>
                <a:lnTo>
                  <a:pt x="0" y="0"/>
                </a:lnTo>
                <a:lnTo>
                  <a:pt x="0" y="1115999"/>
                </a:lnTo>
                <a:lnTo>
                  <a:pt x="2250" y="1199245"/>
                </a:lnTo>
                <a:lnTo>
                  <a:pt x="18000" y="1241993"/>
                </a:lnTo>
                <a:lnTo>
                  <a:pt x="60752" y="1257742"/>
                </a:lnTo>
                <a:lnTo>
                  <a:pt x="144005" y="1259992"/>
                </a:lnTo>
                <a:lnTo>
                  <a:pt x="5650204" y="1259992"/>
                </a:lnTo>
                <a:lnTo>
                  <a:pt x="5650204" y="144005"/>
                </a:lnTo>
                <a:lnTo>
                  <a:pt x="5647954" y="60752"/>
                </a:lnTo>
                <a:lnTo>
                  <a:pt x="5632203" y="18000"/>
                </a:lnTo>
                <a:lnTo>
                  <a:pt x="5589452" y="2250"/>
                </a:lnTo>
                <a:lnTo>
                  <a:pt x="550619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87998" y="7722103"/>
            <a:ext cx="5650230" cy="2160270"/>
          </a:xfrm>
          <a:custGeom>
            <a:avLst/>
            <a:gdLst/>
            <a:ahLst/>
            <a:cxnLst/>
            <a:rect l="l" t="t" r="r" b="b"/>
            <a:pathLst>
              <a:path w="5650230" h="2160270">
                <a:moveTo>
                  <a:pt x="5506199" y="0"/>
                </a:moveTo>
                <a:lnTo>
                  <a:pt x="0" y="0"/>
                </a:lnTo>
                <a:lnTo>
                  <a:pt x="0" y="2015998"/>
                </a:lnTo>
                <a:lnTo>
                  <a:pt x="2250" y="2099251"/>
                </a:lnTo>
                <a:lnTo>
                  <a:pt x="18000" y="2142002"/>
                </a:lnTo>
                <a:lnTo>
                  <a:pt x="60752" y="2157753"/>
                </a:lnTo>
                <a:lnTo>
                  <a:pt x="144005" y="2160003"/>
                </a:lnTo>
                <a:lnTo>
                  <a:pt x="5650204" y="2160003"/>
                </a:lnTo>
                <a:lnTo>
                  <a:pt x="5650204" y="144005"/>
                </a:lnTo>
                <a:lnTo>
                  <a:pt x="5647954" y="60752"/>
                </a:lnTo>
                <a:lnTo>
                  <a:pt x="5632203" y="18000"/>
                </a:lnTo>
                <a:lnTo>
                  <a:pt x="5589452" y="2250"/>
                </a:lnTo>
                <a:lnTo>
                  <a:pt x="550619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87998" y="4140103"/>
            <a:ext cx="5650230" cy="576580"/>
          </a:xfrm>
          <a:custGeom>
            <a:avLst/>
            <a:gdLst/>
            <a:ahLst/>
            <a:cxnLst/>
            <a:rect l="l" t="t" r="r" b="b"/>
            <a:pathLst>
              <a:path w="5650230" h="576579">
                <a:moveTo>
                  <a:pt x="5506199" y="0"/>
                </a:moveTo>
                <a:lnTo>
                  <a:pt x="0" y="0"/>
                </a:lnTo>
                <a:lnTo>
                  <a:pt x="0" y="432003"/>
                </a:lnTo>
                <a:lnTo>
                  <a:pt x="2250" y="515248"/>
                </a:lnTo>
                <a:lnTo>
                  <a:pt x="18000" y="557996"/>
                </a:lnTo>
                <a:lnTo>
                  <a:pt x="60752" y="573745"/>
                </a:lnTo>
                <a:lnTo>
                  <a:pt x="144005" y="575995"/>
                </a:lnTo>
                <a:lnTo>
                  <a:pt x="5650204" y="575995"/>
                </a:lnTo>
                <a:lnTo>
                  <a:pt x="5650204" y="143992"/>
                </a:lnTo>
                <a:lnTo>
                  <a:pt x="5647954" y="60746"/>
                </a:lnTo>
                <a:lnTo>
                  <a:pt x="5632203" y="17999"/>
                </a:lnTo>
                <a:lnTo>
                  <a:pt x="5589452" y="2249"/>
                </a:lnTo>
                <a:lnTo>
                  <a:pt x="550619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7605" y="839052"/>
            <a:ext cx="4810315" cy="33662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5810" y="2702503"/>
            <a:ext cx="5078476" cy="137541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560725" y="2931863"/>
            <a:ext cx="969010" cy="137160"/>
          </a:xfrm>
          <a:custGeom>
            <a:avLst/>
            <a:gdLst/>
            <a:ahLst/>
            <a:cxnLst/>
            <a:rect l="l" t="t" r="r" b="b"/>
            <a:pathLst>
              <a:path w="969010" h="137160">
                <a:moveTo>
                  <a:pt x="107708" y="45085"/>
                </a:moveTo>
                <a:lnTo>
                  <a:pt x="97688" y="45085"/>
                </a:lnTo>
                <a:lnTo>
                  <a:pt x="97688" y="84074"/>
                </a:lnTo>
                <a:lnTo>
                  <a:pt x="107708" y="84074"/>
                </a:lnTo>
                <a:lnTo>
                  <a:pt x="107708" y="45085"/>
                </a:lnTo>
                <a:close/>
              </a:path>
              <a:path w="969010" h="137160">
                <a:moveTo>
                  <a:pt x="80543" y="2286"/>
                </a:moveTo>
                <a:lnTo>
                  <a:pt x="70523" y="2286"/>
                </a:lnTo>
                <a:lnTo>
                  <a:pt x="70523" y="81178"/>
                </a:lnTo>
                <a:lnTo>
                  <a:pt x="80543" y="81178"/>
                </a:lnTo>
                <a:lnTo>
                  <a:pt x="80543" y="45085"/>
                </a:lnTo>
                <a:lnTo>
                  <a:pt x="107708" y="45085"/>
                </a:lnTo>
                <a:lnTo>
                  <a:pt x="107708" y="35331"/>
                </a:lnTo>
                <a:lnTo>
                  <a:pt x="80543" y="35331"/>
                </a:lnTo>
                <a:lnTo>
                  <a:pt x="80543" y="2286"/>
                </a:lnTo>
                <a:close/>
              </a:path>
              <a:path w="969010" h="137160">
                <a:moveTo>
                  <a:pt x="107708" y="0"/>
                </a:moveTo>
                <a:lnTo>
                  <a:pt x="97688" y="0"/>
                </a:lnTo>
                <a:lnTo>
                  <a:pt x="97688" y="35331"/>
                </a:lnTo>
                <a:lnTo>
                  <a:pt x="107708" y="35331"/>
                </a:lnTo>
                <a:lnTo>
                  <a:pt x="107708" y="0"/>
                </a:lnTo>
                <a:close/>
              </a:path>
              <a:path w="969010" h="137160">
                <a:moveTo>
                  <a:pt x="62433" y="87731"/>
                </a:moveTo>
                <a:lnTo>
                  <a:pt x="42702" y="89522"/>
                </a:lnTo>
                <a:lnTo>
                  <a:pt x="28197" y="94526"/>
                </a:lnTo>
                <a:lnTo>
                  <a:pt x="19249" y="102186"/>
                </a:lnTo>
                <a:lnTo>
                  <a:pt x="16192" y="111950"/>
                </a:lnTo>
                <a:lnTo>
                  <a:pt x="19229" y="121868"/>
                </a:lnTo>
                <a:lnTo>
                  <a:pt x="28132" y="129732"/>
                </a:lnTo>
                <a:lnTo>
                  <a:pt x="42590" y="134912"/>
                </a:lnTo>
                <a:lnTo>
                  <a:pt x="62293" y="136779"/>
                </a:lnTo>
                <a:lnTo>
                  <a:pt x="81980" y="134938"/>
                </a:lnTo>
                <a:lnTo>
                  <a:pt x="96389" y="129827"/>
                </a:lnTo>
                <a:lnTo>
                  <a:pt x="99062" y="127482"/>
                </a:lnTo>
                <a:lnTo>
                  <a:pt x="62293" y="127482"/>
                </a:lnTo>
                <a:lnTo>
                  <a:pt x="48146" y="126449"/>
                </a:lnTo>
                <a:lnTo>
                  <a:pt x="37083" y="123445"/>
                </a:lnTo>
                <a:lnTo>
                  <a:pt x="29878" y="118615"/>
                </a:lnTo>
                <a:lnTo>
                  <a:pt x="27365" y="112255"/>
                </a:lnTo>
                <a:lnTo>
                  <a:pt x="27364" y="111950"/>
                </a:lnTo>
                <a:lnTo>
                  <a:pt x="29878" y="105478"/>
                </a:lnTo>
                <a:lnTo>
                  <a:pt x="37083" y="100711"/>
                </a:lnTo>
                <a:lnTo>
                  <a:pt x="48146" y="97829"/>
                </a:lnTo>
                <a:lnTo>
                  <a:pt x="62293" y="96862"/>
                </a:lnTo>
                <a:lnTo>
                  <a:pt x="98999" y="96862"/>
                </a:lnTo>
                <a:lnTo>
                  <a:pt x="96454" y="94621"/>
                </a:lnTo>
                <a:lnTo>
                  <a:pt x="82092" y="89548"/>
                </a:lnTo>
                <a:lnTo>
                  <a:pt x="62433" y="87731"/>
                </a:lnTo>
                <a:close/>
              </a:path>
              <a:path w="969010" h="137160">
                <a:moveTo>
                  <a:pt x="98999" y="96862"/>
                </a:moveTo>
                <a:lnTo>
                  <a:pt x="62293" y="96862"/>
                </a:lnTo>
                <a:lnTo>
                  <a:pt x="76283" y="97832"/>
                </a:lnTo>
                <a:lnTo>
                  <a:pt x="87263" y="100730"/>
                </a:lnTo>
                <a:lnTo>
                  <a:pt x="94435" y="105542"/>
                </a:lnTo>
                <a:lnTo>
                  <a:pt x="97002" y="112255"/>
                </a:lnTo>
                <a:lnTo>
                  <a:pt x="94415" y="118679"/>
                </a:lnTo>
                <a:lnTo>
                  <a:pt x="87210" y="123464"/>
                </a:lnTo>
                <a:lnTo>
                  <a:pt x="76225" y="126451"/>
                </a:lnTo>
                <a:lnTo>
                  <a:pt x="62293" y="127482"/>
                </a:lnTo>
                <a:lnTo>
                  <a:pt x="99062" y="127482"/>
                </a:lnTo>
                <a:lnTo>
                  <a:pt x="105241" y="122061"/>
                </a:lnTo>
                <a:lnTo>
                  <a:pt x="108254" y="112255"/>
                </a:lnTo>
                <a:lnTo>
                  <a:pt x="105261" y="102379"/>
                </a:lnTo>
                <a:lnTo>
                  <a:pt x="98999" y="96862"/>
                </a:lnTo>
                <a:close/>
              </a:path>
              <a:path w="969010" h="137160">
                <a:moveTo>
                  <a:pt x="45694" y="2882"/>
                </a:moveTo>
                <a:lnTo>
                  <a:pt x="14554" y="2882"/>
                </a:lnTo>
                <a:lnTo>
                  <a:pt x="14554" y="12179"/>
                </a:lnTo>
                <a:lnTo>
                  <a:pt x="45694" y="12179"/>
                </a:lnTo>
                <a:lnTo>
                  <a:pt x="45694" y="2882"/>
                </a:lnTo>
                <a:close/>
              </a:path>
              <a:path w="969010" h="137160">
                <a:moveTo>
                  <a:pt x="60921" y="20713"/>
                </a:moveTo>
                <a:lnTo>
                  <a:pt x="0" y="20713"/>
                </a:lnTo>
                <a:lnTo>
                  <a:pt x="0" y="30010"/>
                </a:lnTo>
                <a:lnTo>
                  <a:pt x="60921" y="30010"/>
                </a:lnTo>
                <a:lnTo>
                  <a:pt x="60921" y="20713"/>
                </a:lnTo>
                <a:close/>
              </a:path>
              <a:path w="969010" h="137160">
                <a:moveTo>
                  <a:pt x="30327" y="37007"/>
                </a:moveTo>
                <a:lnTo>
                  <a:pt x="19080" y="38605"/>
                </a:lnTo>
                <a:lnTo>
                  <a:pt x="10520" y="43045"/>
                </a:lnTo>
                <a:lnTo>
                  <a:pt x="5072" y="49796"/>
                </a:lnTo>
                <a:lnTo>
                  <a:pt x="3162" y="58331"/>
                </a:lnTo>
                <a:lnTo>
                  <a:pt x="5070" y="66870"/>
                </a:lnTo>
                <a:lnTo>
                  <a:pt x="10502" y="73621"/>
                </a:lnTo>
                <a:lnTo>
                  <a:pt x="19021" y="78058"/>
                </a:lnTo>
                <a:lnTo>
                  <a:pt x="30187" y="79654"/>
                </a:lnTo>
                <a:lnTo>
                  <a:pt x="41494" y="78058"/>
                </a:lnTo>
                <a:lnTo>
                  <a:pt x="50047" y="73621"/>
                </a:lnTo>
                <a:lnTo>
                  <a:pt x="52288" y="70827"/>
                </a:lnTo>
                <a:lnTo>
                  <a:pt x="19354" y="70827"/>
                </a:lnTo>
                <a:lnTo>
                  <a:pt x="13588" y="65798"/>
                </a:lnTo>
                <a:lnTo>
                  <a:pt x="13588" y="51015"/>
                </a:lnTo>
                <a:lnTo>
                  <a:pt x="19354" y="45999"/>
                </a:lnTo>
                <a:lnTo>
                  <a:pt x="52465" y="45999"/>
                </a:lnTo>
                <a:lnTo>
                  <a:pt x="50117" y="43045"/>
                </a:lnTo>
                <a:lnTo>
                  <a:pt x="41611" y="38605"/>
                </a:lnTo>
                <a:lnTo>
                  <a:pt x="30327" y="37007"/>
                </a:lnTo>
                <a:close/>
              </a:path>
              <a:path w="969010" h="137160">
                <a:moveTo>
                  <a:pt x="52465" y="45999"/>
                </a:moveTo>
                <a:lnTo>
                  <a:pt x="41440" y="45999"/>
                </a:lnTo>
                <a:lnTo>
                  <a:pt x="46926" y="51015"/>
                </a:lnTo>
                <a:lnTo>
                  <a:pt x="46926" y="65798"/>
                </a:lnTo>
                <a:lnTo>
                  <a:pt x="41440" y="70827"/>
                </a:lnTo>
                <a:lnTo>
                  <a:pt x="52288" y="70827"/>
                </a:lnTo>
                <a:lnTo>
                  <a:pt x="55462" y="66870"/>
                </a:lnTo>
                <a:lnTo>
                  <a:pt x="57353" y="58331"/>
                </a:lnTo>
                <a:lnTo>
                  <a:pt x="55484" y="49796"/>
                </a:lnTo>
                <a:lnTo>
                  <a:pt x="52465" y="45999"/>
                </a:lnTo>
                <a:close/>
              </a:path>
              <a:path w="969010" h="137160">
                <a:moveTo>
                  <a:pt x="167347" y="3200"/>
                </a:moveTo>
                <a:lnTo>
                  <a:pt x="154311" y="5579"/>
                </a:lnTo>
                <a:lnTo>
                  <a:pt x="144216" y="11955"/>
                </a:lnTo>
                <a:lnTo>
                  <a:pt x="137695" y="21186"/>
                </a:lnTo>
                <a:lnTo>
                  <a:pt x="135381" y="32131"/>
                </a:lnTo>
                <a:lnTo>
                  <a:pt x="137695" y="43058"/>
                </a:lnTo>
                <a:lnTo>
                  <a:pt x="144216" y="52241"/>
                </a:lnTo>
                <a:lnTo>
                  <a:pt x="154311" y="58566"/>
                </a:lnTo>
                <a:lnTo>
                  <a:pt x="167347" y="60921"/>
                </a:lnTo>
                <a:lnTo>
                  <a:pt x="180391" y="58566"/>
                </a:lnTo>
                <a:lnTo>
                  <a:pt x="190490" y="52241"/>
                </a:lnTo>
                <a:lnTo>
                  <a:pt x="191036" y="51473"/>
                </a:lnTo>
                <a:lnTo>
                  <a:pt x="167347" y="51473"/>
                </a:lnTo>
                <a:lnTo>
                  <a:pt x="157923" y="49822"/>
                </a:lnTo>
                <a:lnTo>
                  <a:pt x="151096" y="45459"/>
                </a:lnTo>
                <a:lnTo>
                  <a:pt x="146943" y="39268"/>
                </a:lnTo>
                <a:lnTo>
                  <a:pt x="145541" y="32131"/>
                </a:lnTo>
                <a:lnTo>
                  <a:pt x="146943" y="24951"/>
                </a:lnTo>
                <a:lnTo>
                  <a:pt x="151096" y="18654"/>
                </a:lnTo>
                <a:lnTo>
                  <a:pt x="157923" y="14184"/>
                </a:lnTo>
                <a:lnTo>
                  <a:pt x="167347" y="12484"/>
                </a:lnTo>
                <a:lnTo>
                  <a:pt x="190863" y="12484"/>
                </a:lnTo>
                <a:lnTo>
                  <a:pt x="190490" y="11955"/>
                </a:lnTo>
                <a:lnTo>
                  <a:pt x="180391" y="5579"/>
                </a:lnTo>
                <a:lnTo>
                  <a:pt x="167347" y="3200"/>
                </a:lnTo>
                <a:close/>
              </a:path>
              <a:path w="969010" h="137160">
                <a:moveTo>
                  <a:pt x="190863" y="12484"/>
                </a:moveTo>
                <a:lnTo>
                  <a:pt x="167347" y="12484"/>
                </a:lnTo>
                <a:lnTo>
                  <a:pt x="176838" y="14184"/>
                </a:lnTo>
                <a:lnTo>
                  <a:pt x="183662" y="18654"/>
                </a:lnTo>
                <a:lnTo>
                  <a:pt x="187784" y="24951"/>
                </a:lnTo>
                <a:lnTo>
                  <a:pt x="189166" y="32131"/>
                </a:lnTo>
                <a:lnTo>
                  <a:pt x="187784" y="39268"/>
                </a:lnTo>
                <a:lnTo>
                  <a:pt x="183662" y="45459"/>
                </a:lnTo>
                <a:lnTo>
                  <a:pt x="176838" y="49822"/>
                </a:lnTo>
                <a:lnTo>
                  <a:pt x="167347" y="51473"/>
                </a:lnTo>
                <a:lnTo>
                  <a:pt x="191036" y="51473"/>
                </a:lnTo>
                <a:lnTo>
                  <a:pt x="197012" y="43058"/>
                </a:lnTo>
                <a:lnTo>
                  <a:pt x="199326" y="32131"/>
                </a:lnTo>
                <a:lnTo>
                  <a:pt x="197012" y="21186"/>
                </a:lnTo>
                <a:lnTo>
                  <a:pt x="190863" y="12484"/>
                </a:lnTo>
                <a:close/>
              </a:path>
              <a:path w="969010" h="137160">
                <a:moveTo>
                  <a:pt x="231559" y="0"/>
                </a:moveTo>
                <a:lnTo>
                  <a:pt x="221272" y="0"/>
                </a:lnTo>
                <a:lnTo>
                  <a:pt x="221272" y="134035"/>
                </a:lnTo>
                <a:lnTo>
                  <a:pt x="231559" y="134035"/>
                </a:lnTo>
                <a:lnTo>
                  <a:pt x="231559" y="0"/>
                </a:lnTo>
                <a:close/>
              </a:path>
              <a:path w="969010" h="137160">
                <a:moveTo>
                  <a:pt x="216471" y="71742"/>
                </a:moveTo>
                <a:lnTo>
                  <a:pt x="171475" y="75387"/>
                </a:lnTo>
                <a:lnTo>
                  <a:pt x="125920" y="75539"/>
                </a:lnTo>
                <a:lnTo>
                  <a:pt x="125920" y="85140"/>
                </a:lnTo>
                <a:lnTo>
                  <a:pt x="160769" y="85140"/>
                </a:lnTo>
                <a:lnTo>
                  <a:pt x="160769" y="130987"/>
                </a:lnTo>
                <a:lnTo>
                  <a:pt x="171056" y="130987"/>
                </a:lnTo>
                <a:lnTo>
                  <a:pt x="171056" y="84988"/>
                </a:lnTo>
                <a:lnTo>
                  <a:pt x="182377" y="84626"/>
                </a:lnTo>
                <a:lnTo>
                  <a:pt x="195049" y="83693"/>
                </a:lnTo>
                <a:lnTo>
                  <a:pt x="207078" y="82416"/>
                </a:lnTo>
                <a:lnTo>
                  <a:pt x="216471" y="81026"/>
                </a:lnTo>
                <a:lnTo>
                  <a:pt x="216471" y="71742"/>
                </a:lnTo>
                <a:close/>
              </a:path>
              <a:path w="969010" h="137160">
                <a:moveTo>
                  <a:pt x="294093" y="8826"/>
                </a:moveTo>
                <a:lnTo>
                  <a:pt x="280585" y="11417"/>
                </a:lnTo>
                <a:lnTo>
                  <a:pt x="269997" y="18464"/>
                </a:lnTo>
                <a:lnTo>
                  <a:pt x="263088" y="28880"/>
                </a:lnTo>
                <a:lnTo>
                  <a:pt x="260616" y="41579"/>
                </a:lnTo>
                <a:lnTo>
                  <a:pt x="263088" y="54300"/>
                </a:lnTo>
                <a:lnTo>
                  <a:pt x="269997" y="64765"/>
                </a:lnTo>
                <a:lnTo>
                  <a:pt x="280585" y="71860"/>
                </a:lnTo>
                <a:lnTo>
                  <a:pt x="294093" y="74472"/>
                </a:lnTo>
                <a:lnTo>
                  <a:pt x="307597" y="71860"/>
                </a:lnTo>
                <a:lnTo>
                  <a:pt x="318185" y="64765"/>
                </a:lnTo>
                <a:lnTo>
                  <a:pt x="294093" y="64731"/>
                </a:lnTo>
                <a:lnTo>
                  <a:pt x="284318" y="62891"/>
                </a:lnTo>
                <a:lnTo>
                  <a:pt x="277126" y="57894"/>
                </a:lnTo>
                <a:lnTo>
                  <a:pt x="272687" y="50528"/>
                </a:lnTo>
                <a:lnTo>
                  <a:pt x="271170" y="41579"/>
                </a:lnTo>
                <a:lnTo>
                  <a:pt x="272687" y="32690"/>
                </a:lnTo>
                <a:lnTo>
                  <a:pt x="277126" y="25317"/>
                </a:lnTo>
                <a:lnTo>
                  <a:pt x="284318" y="20287"/>
                </a:lnTo>
                <a:lnTo>
                  <a:pt x="294093" y="18427"/>
                </a:lnTo>
                <a:lnTo>
                  <a:pt x="318130" y="18427"/>
                </a:lnTo>
                <a:lnTo>
                  <a:pt x="307597" y="11417"/>
                </a:lnTo>
                <a:lnTo>
                  <a:pt x="294093" y="8826"/>
                </a:lnTo>
                <a:close/>
              </a:path>
              <a:path w="969010" h="137160">
                <a:moveTo>
                  <a:pt x="318130" y="18427"/>
                </a:moveTo>
                <a:lnTo>
                  <a:pt x="294093" y="18427"/>
                </a:lnTo>
                <a:lnTo>
                  <a:pt x="303845" y="20287"/>
                </a:lnTo>
                <a:lnTo>
                  <a:pt x="310984" y="25317"/>
                </a:lnTo>
                <a:lnTo>
                  <a:pt x="315371" y="32690"/>
                </a:lnTo>
                <a:lnTo>
                  <a:pt x="316864" y="41579"/>
                </a:lnTo>
                <a:lnTo>
                  <a:pt x="315371" y="50528"/>
                </a:lnTo>
                <a:lnTo>
                  <a:pt x="310984" y="57894"/>
                </a:lnTo>
                <a:lnTo>
                  <a:pt x="303845" y="62891"/>
                </a:lnTo>
                <a:lnTo>
                  <a:pt x="294093" y="64731"/>
                </a:lnTo>
                <a:lnTo>
                  <a:pt x="318207" y="64731"/>
                </a:lnTo>
                <a:lnTo>
                  <a:pt x="325097" y="54300"/>
                </a:lnTo>
                <a:lnTo>
                  <a:pt x="327571" y="41579"/>
                </a:lnTo>
                <a:lnTo>
                  <a:pt x="325097" y="28880"/>
                </a:lnTo>
                <a:lnTo>
                  <a:pt x="318185" y="18464"/>
                </a:lnTo>
                <a:close/>
              </a:path>
              <a:path w="969010" h="137160">
                <a:moveTo>
                  <a:pt x="358851" y="0"/>
                </a:moveTo>
                <a:lnTo>
                  <a:pt x="348564" y="0"/>
                </a:lnTo>
                <a:lnTo>
                  <a:pt x="348564" y="134035"/>
                </a:lnTo>
                <a:lnTo>
                  <a:pt x="358851" y="134035"/>
                </a:lnTo>
                <a:lnTo>
                  <a:pt x="358851" y="0"/>
                </a:lnTo>
                <a:close/>
              </a:path>
              <a:path w="969010" h="137160">
                <a:moveTo>
                  <a:pt x="343750" y="92608"/>
                </a:moveTo>
                <a:lnTo>
                  <a:pt x="292988" y="95808"/>
                </a:lnTo>
                <a:lnTo>
                  <a:pt x="253060" y="95948"/>
                </a:lnTo>
                <a:lnTo>
                  <a:pt x="253060" y="105549"/>
                </a:lnTo>
                <a:lnTo>
                  <a:pt x="292442" y="105397"/>
                </a:lnTo>
                <a:lnTo>
                  <a:pt x="334346" y="103275"/>
                </a:lnTo>
                <a:lnTo>
                  <a:pt x="343750" y="102349"/>
                </a:lnTo>
                <a:lnTo>
                  <a:pt x="343750" y="92608"/>
                </a:lnTo>
                <a:close/>
              </a:path>
              <a:path w="969010" h="137160">
                <a:moveTo>
                  <a:pt x="467182" y="7912"/>
                </a:moveTo>
                <a:lnTo>
                  <a:pt x="456615" y="7912"/>
                </a:lnTo>
                <a:lnTo>
                  <a:pt x="456615" y="31216"/>
                </a:lnTo>
                <a:lnTo>
                  <a:pt x="455966" y="42477"/>
                </a:lnTo>
                <a:lnTo>
                  <a:pt x="440084" y="82967"/>
                </a:lnTo>
                <a:lnTo>
                  <a:pt x="419303" y="102501"/>
                </a:lnTo>
                <a:lnTo>
                  <a:pt x="427532" y="110121"/>
                </a:lnTo>
                <a:lnTo>
                  <a:pt x="453924" y="80773"/>
                </a:lnTo>
                <a:lnTo>
                  <a:pt x="461975" y="61988"/>
                </a:lnTo>
                <a:lnTo>
                  <a:pt x="472649" y="61988"/>
                </a:lnTo>
                <a:lnTo>
                  <a:pt x="469757" y="53287"/>
                </a:lnTo>
                <a:lnTo>
                  <a:pt x="467787" y="42303"/>
                </a:lnTo>
                <a:lnTo>
                  <a:pt x="467182" y="31216"/>
                </a:lnTo>
                <a:lnTo>
                  <a:pt x="467182" y="7912"/>
                </a:lnTo>
                <a:close/>
              </a:path>
              <a:path w="969010" h="137160">
                <a:moveTo>
                  <a:pt x="472649" y="61988"/>
                </a:moveTo>
                <a:lnTo>
                  <a:pt x="461975" y="61988"/>
                </a:lnTo>
                <a:lnTo>
                  <a:pt x="463702" y="67061"/>
                </a:lnTo>
                <a:lnTo>
                  <a:pt x="486632" y="99702"/>
                </a:lnTo>
                <a:lnTo>
                  <a:pt x="496544" y="107226"/>
                </a:lnTo>
                <a:lnTo>
                  <a:pt x="503681" y="98996"/>
                </a:lnTo>
                <a:lnTo>
                  <a:pt x="497712" y="94910"/>
                </a:lnTo>
                <a:lnTo>
                  <a:pt x="491140" y="89349"/>
                </a:lnTo>
                <a:lnTo>
                  <a:pt x="484597" y="82442"/>
                </a:lnTo>
                <a:lnTo>
                  <a:pt x="478713" y="74320"/>
                </a:lnTo>
                <a:lnTo>
                  <a:pt x="473322" y="64011"/>
                </a:lnTo>
                <a:lnTo>
                  <a:pt x="472649" y="61988"/>
                </a:lnTo>
                <a:close/>
              </a:path>
              <a:path w="969010" h="137160">
                <a:moveTo>
                  <a:pt x="525627" y="0"/>
                </a:moveTo>
                <a:lnTo>
                  <a:pt x="515340" y="0"/>
                </a:lnTo>
                <a:lnTo>
                  <a:pt x="515340" y="134035"/>
                </a:lnTo>
                <a:lnTo>
                  <a:pt x="525627" y="134035"/>
                </a:lnTo>
                <a:lnTo>
                  <a:pt x="525627" y="64274"/>
                </a:lnTo>
                <a:lnTo>
                  <a:pt x="545249" y="64274"/>
                </a:lnTo>
                <a:lnTo>
                  <a:pt x="545249" y="54368"/>
                </a:lnTo>
                <a:lnTo>
                  <a:pt x="525627" y="54368"/>
                </a:lnTo>
                <a:lnTo>
                  <a:pt x="525627" y="0"/>
                </a:lnTo>
                <a:close/>
              </a:path>
              <a:path w="969010" h="137160">
                <a:moveTo>
                  <a:pt x="584720" y="89103"/>
                </a:moveTo>
                <a:lnTo>
                  <a:pt x="574433" y="89103"/>
                </a:lnTo>
                <a:lnTo>
                  <a:pt x="574433" y="130987"/>
                </a:lnTo>
                <a:lnTo>
                  <a:pt x="662660" y="130987"/>
                </a:lnTo>
                <a:lnTo>
                  <a:pt x="662660" y="121691"/>
                </a:lnTo>
                <a:lnTo>
                  <a:pt x="584720" y="121691"/>
                </a:lnTo>
                <a:lnTo>
                  <a:pt x="584720" y="89103"/>
                </a:lnTo>
                <a:close/>
              </a:path>
              <a:path w="969010" h="137160">
                <a:moveTo>
                  <a:pt x="659498" y="0"/>
                </a:moveTo>
                <a:lnTo>
                  <a:pt x="649351" y="0"/>
                </a:lnTo>
                <a:lnTo>
                  <a:pt x="649351" y="33197"/>
                </a:lnTo>
                <a:lnTo>
                  <a:pt x="621360" y="33197"/>
                </a:lnTo>
                <a:lnTo>
                  <a:pt x="621360" y="42951"/>
                </a:lnTo>
                <a:lnTo>
                  <a:pt x="649351" y="42951"/>
                </a:lnTo>
                <a:lnTo>
                  <a:pt x="649351" y="97320"/>
                </a:lnTo>
                <a:lnTo>
                  <a:pt x="659498" y="97320"/>
                </a:lnTo>
                <a:lnTo>
                  <a:pt x="659498" y="0"/>
                </a:lnTo>
                <a:close/>
              </a:path>
              <a:path w="969010" h="137160">
                <a:moveTo>
                  <a:pt x="595833" y="18427"/>
                </a:moveTo>
                <a:lnTo>
                  <a:pt x="585139" y="18427"/>
                </a:lnTo>
                <a:lnTo>
                  <a:pt x="585139" y="22085"/>
                </a:lnTo>
                <a:lnTo>
                  <a:pt x="584385" y="30802"/>
                </a:lnTo>
                <a:lnTo>
                  <a:pt x="561570" y="64997"/>
                </a:lnTo>
                <a:lnTo>
                  <a:pt x="549871" y="72339"/>
                </a:lnTo>
                <a:lnTo>
                  <a:pt x="557555" y="80721"/>
                </a:lnTo>
                <a:lnTo>
                  <a:pt x="588848" y="51015"/>
                </a:lnTo>
                <a:lnTo>
                  <a:pt x="590346" y="45237"/>
                </a:lnTo>
                <a:lnTo>
                  <a:pt x="602032" y="45237"/>
                </a:lnTo>
                <a:lnTo>
                  <a:pt x="601512" y="44441"/>
                </a:lnTo>
                <a:lnTo>
                  <a:pt x="598512" y="37655"/>
                </a:lnTo>
                <a:lnTo>
                  <a:pt x="596542" y="30126"/>
                </a:lnTo>
                <a:lnTo>
                  <a:pt x="595833" y="22085"/>
                </a:lnTo>
                <a:lnTo>
                  <a:pt x="595833" y="18427"/>
                </a:lnTo>
                <a:close/>
              </a:path>
              <a:path w="969010" h="137160">
                <a:moveTo>
                  <a:pt x="602032" y="45237"/>
                </a:moveTo>
                <a:lnTo>
                  <a:pt x="590346" y="45237"/>
                </a:lnTo>
                <a:lnTo>
                  <a:pt x="592683" y="50863"/>
                </a:lnTo>
                <a:lnTo>
                  <a:pt x="622185" y="77063"/>
                </a:lnTo>
                <a:lnTo>
                  <a:pt x="628218" y="68084"/>
                </a:lnTo>
                <a:lnTo>
                  <a:pt x="623077" y="65320"/>
                </a:lnTo>
                <a:lnTo>
                  <a:pt x="617124" y="61398"/>
                </a:lnTo>
                <a:lnTo>
                  <a:pt x="610991" y="56361"/>
                </a:lnTo>
                <a:lnTo>
                  <a:pt x="605307" y="50253"/>
                </a:lnTo>
                <a:lnTo>
                  <a:pt x="602032" y="45237"/>
                </a:lnTo>
                <a:close/>
              </a:path>
              <a:path w="969010" h="137160">
                <a:moveTo>
                  <a:pt x="623011" y="9131"/>
                </a:moveTo>
                <a:lnTo>
                  <a:pt x="557834" y="9131"/>
                </a:lnTo>
                <a:lnTo>
                  <a:pt x="557834" y="18427"/>
                </a:lnTo>
                <a:lnTo>
                  <a:pt x="623011" y="18427"/>
                </a:lnTo>
                <a:lnTo>
                  <a:pt x="623011" y="9131"/>
                </a:lnTo>
                <a:close/>
              </a:path>
              <a:path w="969010" h="137160">
                <a:moveTo>
                  <a:pt x="808863" y="84836"/>
                </a:moveTo>
                <a:lnTo>
                  <a:pt x="798842" y="84836"/>
                </a:lnTo>
                <a:lnTo>
                  <a:pt x="798842" y="127939"/>
                </a:lnTo>
                <a:lnTo>
                  <a:pt x="808863" y="127939"/>
                </a:lnTo>
                <a:lnTo>
                  <a:pt x="808863" y="84836"/>
                </a:lnTo>
                <a:close/>
              </a:path>
              <a:path w="969010" h="137160">
                <a:moveTo>
                  <a:pt x="755218" y="12941"/>
                </a:moveTo>
                <a:lnTo>
                  <a:pt x="744189" y="16315"/>
                </a:lnTo>
                <a:lnTo>
                  <a:pt x="735453" y="26001"/>
                </a:lnTo>
                <a:lnTo>
                  <a:pt x="729704" y="41343"/>
                </a:lnTo>
                <a:lnTo>
                  <a:pt x="727633" y="61683"/>
                </a:lnTo>
                <a:lnTo>
                  <a:pt x="729704" y="81936"/>
                </a:lnTo>
                <a:lnTo>
                  <a:pt x="735453" y="97232"/>
                </a:lnTo>
                <a:lnTo>
                  <a:pt x="744189" y="106902"/>
                </a:lnTo>
                <a:lnTo>
                  <a:pt x="755218" y="110274"/>
                </a:lnTo>
                <a:lnTo>
                  <a:pt x="763278" y="108569"/>
                </a:lnTo>
                <a:lnTo>
                  <a:pt x="770234" y="103608"/>
                </a:lnTo>
                <a:lnTo>
                  <a:pt x="772728" y="100063"/>
                </a:lnTo>
                <a:lnTo>
                  <a:pt x="755218" y="100063"/>
                </a:lnTo>
                <a:lnTo>
                  <a:pt x="747961" y="97127"/>
                </a:lnTo>
                <a:lnTo>
                  <a:pt x="742572" y="89022"/>
                </a:lnTo>
                <a:lnTo>
                  <a:pt x="739211" y="76740"/>
                </a:lnTo>
                <a:lnTo>
                  <a:pt x="738060" y="61531"/>
                </a:lnTo>
                <a:lnTo>
                  <a:pt x="739216" y="46322"/>
                </a:lnTo>
                <a:lnTo>
                  <a:pt x="742572" y="34097"/>
                </a:lnTo>
                <a:lnTo>
                  <a:pt x="747961" y="25957"/>
                </a:lnTo>
                <a:lnTo>
                  <a:pt x="755218" y="22999"/>
                </a:lnTo>
                <a:lnTo>
                  <a:pt x="772708" y="22999"/>
                </a:lnTo>
                <a:lnTo>
                  <a:pt x="769396" y="18749"/>
                </a:lnTo>
                <a:lnTo>
                  <a:pt x="762800" y="14424"/>
                </a:lnTo>
                <a:lnTo>
                  <a:pt x="755218" y="12941"/>
                </a:lnTo>
                <a:close/>
              </a:path>
              <a:path w="969010" h="137160">
                <a:moveTo>
                  <a:pt x="772708" y="22999"/>
                </a:moveTo>
                <a:lnTo>
                  <a:pt x="755218" y="22999"/>
                </a:lnTo>
                <a:lnTo>
                  <a:pt x="762356" y="25957"/>
                </a:lnTo>
                <a:lnTo>
                  <a:pt x="767800" y="34155"/>
                </a:lnTo>
                <a:lnTo>
                  <a:pt x="771188" y="46386"/>
                </a:lnTo>
                <a:lnTo>
                  <a:pt x="772363" y="61531"/>
                </a:lnTo>
                <a:lnTo>
                  <a:pt x="771188" y="76740"/>
                </a:lnTo>
                <a:lnTo>
                  <a:pt x="767800" y="88965"/>
                </a:lnTo>
                <a:lnTo>
                  <a:pt x="762408" y="97105"/>
                </a:lnTo>
                <a:lnTo>
                  <a:pt x="755218" y="100063"/>
                </a:lnTo>
                <a:lnTo>
                  <a:pt x="772728" y="100063"/>
                </a:lnTo>
                <a:lnTo>
                  <a:pt x="775854" y="95620"/>
                </a:lnTo>
                <a:lnTo>
                  <a:pt x="779907" y="84836"/>
                </a:lnTo>
                <a:lnTo>
                  <a:pt x="808863" y="84836"/>
                </a:lnTo>
                <a:lnTo>
                  <a:pt x="808863" y="74320"/>
                </a:lnTo>
                <a:lnTo>
                  <a:pt x="781964" y="74320"/>
                </a:lnTo>
                <a:lnTo>
                  <a:pt x="782510" y="70523"/>
                </a:lnTo>
                <a:lnTo>
                  <a:pt x="782789" y="66103"/>
                </a:lnTo>
                <a:lnTo>
                  <a:pt x="782789" y="55892"/>
                </a:lnTo>
                <a:lnTo>
                  <a:pt x="782383" y="50558"/>
                </a:lnTo>
                <a:lnTo>
                  <a:pt x="781557" y="45694"/>
                </a:lnTo>
                <a:lnTo>
                  <a:pt x="808863" y="45694"/>
                </a:lnTo>
                <a:lnTo>
                  <a:pt x="808863" y="35179"/>
                </a:lnTo>
                <a:lnTo>
                  <a:pt x="778954" y="35179"/>
                </a:lnTo>
                <a:lnTo>
                  <a:pt x="774836" y="25730"/>
                </a:lnTo>
                <a:lnTo>
                  <a:pt x="772708" y="22999"/>
                </a:lnTo>
                <a:close/>
              </a:path>
              <a:path w="969010" h="137160">
                <a:moveTo>
                  <a:pt x="808863" y="45694"/>
                </a:moveTo>
                <a:lnTo>
                  <a:pt x="799249" y="45694"/>
                </a:lnTo>
                <a:lnTo>
                  <a:pt x="799249" y="74320"/>
                </a:lnTo>
                <a:lnTo>
                  <a:pt x="808863" y="74320"/>
                </a:lnTo>
                <a:lnTo>
                  <a:pt x="808863" y="45694"/>
                </a:lnTo>
                <a:close/>
              </a:path>
              <a:path w="969010" h="137160">
                <a:moveTo>
                  <a:pt x="808863" y="3048"/>
                </a:moveTo>
                <a:lnTo>
                  <a:pt x="798842" y="3048"/>
                </a:lnTo>
                <a:lnTo>
                  <a:pt x="798842" y="35179"/>
                </a:lnTo>
                <a:lnTo>
                  <a:pt x="808863" y="35179"/>
                </a:lnTo>
                <a:lnTo>
                  <a:pt x="808863" y="3048"/>
                </a:lnTo>
                <a:close/>
              </a:path>
              <a:path w="969010" h="137160">
                <a:moveTo>
                  <a:pt x="833145" y="0"/>
                </a:moveTo>
                <a:lnTo>
                  <a:pt x="823125" y="0"/>
                </a:lnTo>
                <a:lnTo>
                  <a:pt x="823125" y="134035"/>
                </a:lnTo>
                <a:lnTo>
                  <a:pt x="833145" y="134035"/>
                </a:lnTo>
                <a:lnTo>
                  <a:pt x="833145" y="0"/>
                </a:lnTo>
                <a:close/>
              </a:path>
              <a:path w="969010" h="137160">
                <a:moveTo>
                  <a:pt x="950683" y="0"/>
                </a:moveTo>
                <a:lnTo>
                  <a:pt x="940536" y="0"/>
                </a:lnTo>
                <a:lnTo>
                  <a:pt x="940536" y="81635"/>
                </a:lnTo>
                <a:lnTo>
                  <a:pt x="950683" y="81635"/>
                </a:lnTo>
                <a:lnTo>
                  <a:pt x="950683" y="44932"/>
                </a:lnTo>
                <a:lnTo>
                  <a:pt x="968794" y="44932"/>
                </a:lnTo>
                <a:lnTo>
                  <a:pt x="968794" y="35179"/>
                </a:lnTo>
                <a:lnTo>
                  <a:pt x="950683" y="35179"/>
                </a:lnTo>
                <a:lnTo>
                  <a:pt x="950683" y="0"/>
                </a:lnTo>
                <a:close/>
              </a:path>
              <a:path w="969010" h="137160">
                <a:moveTo>
                  <a:pt x="909116" y="85445"/>
                </a:moveTo>
                <a:lnTo>
                  <a:pt x="889992" y="87367"/>
                </a:lnTo>
                <a:lnTo>
                  <a:pt x="876015" y="92716"/>
                </a:lnTo>
                <a:lnTo>
                  <a:pt x="867441" y="100865"/>
                </a:lnTo>
                <a:lnTo>
                  <a:pt x="864527" y="111188"/>
                </a:lnTo>
                <a:lnTo>
                  <a:pt x="867441" y="121394"/>
                </a:lnTo>
                <a:lnTo>
                  <a:pt x="876015" y="129446"/>
                </a:lnTo>
                <a:lnTo>
                  <a:pt x="889992" y="134728"/>
                </a:lnTo>
                <a:lnTo>
                  <a:pt x="909116" y="136626"/>
                </a:lnTo>
                <a:lnTo>
                  <a:pt x="928375" y="134728"/>
                </a:lnTo>
                <a:lnTo>
                  <a:pt x="942387" y="129446"/>
                </a:lnTo>
                <a:lnTo>
                  <a:pt x="944151" y="127787"/>
                </a:lnTo>
                <a:lnTo>
                  <a:pt x="909116" y="127787"/>
                </a:lnTo>
                <a:lnTo>
                  <a:pt x="895527" y="126585"/>
                </a:lnTo>
                <a:lnTo>
                  <a:pt x="884897" y="123197"/>
                </a:lnTo>
                <a:lnTo>
                  <a:pt x="877973" y="117955"/>
                </a:lnTo>
                <a:lnTo>
                  <a:pt x="875499" y="111188"/>
                </a:lnTo>
                <a:lnTo>
                  <a:pt x="877973" y="104263"/>
                </a:lnTo>
                <a:lnTo>
                  <a:pt x="884897" y="98983"/>
                </a:lnTo>
                <a:lnTo>
                  <a:pt x="895527" y="95618"/>
                </a:lnTo>
                <a:lnTo>
                  <a:pt x="909116" y="94437"/>
                </a:lnTo>
                <a:lnTo>
                  <a:pt x="944195" y="94437"/>
                </a:lnTo>
                <a:lnTo>
                  <a:pt x="942387" y="92716"/>
                </a:lnTo>
                <a:lnTo>
                  <a:pt x="928375" y="87367"/>
                </a:lnTo>
                <a:lnTo>
                  <a:pt x="909116" y="85445"/>
                </a:lnTo>
                <a:close/>
              </a:path>
              <a:path w="969010" h="137160">
                <a:moveTo>
                  <a:pt x="944195" y="94437"/>
                </a:moveTo>
                <a:lnTo>
                  <a:pt x="909116" y="94437"/>
                </a:lnTo>
                <a:lnTo>
                  <a:pt x="922667" y="95618"/>
                </a:lnTo>
                <a:lnTo>
                  <a:pt x="933346" y="98983"/>
                </a:lnTo>
                <a:lnTo>
                  <a:pt x="940347" y="104263"/>
                </a:lnTo>
                <a:lnTo>
                  <a:pt x="942860" y="111188"/>
                </a:lnTo>
                <a:lnTo>
                  <a:pt x="940347" y="117955"/>
                </a:lnTo>
                <a:lnTo>
                  <a:pt x="933346" y="123197"/>
                </a:lnTo>
                <a:lnTo>
                  <a:pt x="922667" y="126585"/>
                </a:lnTo>
                <a:lnTo>
                  <a:pt x="909116" y="127787"/>
                </a:lnTo>
                <a:lnTo>
                  <a:pt x="944151" y="127787"/>
                </a:lnTo>
                <a:lnTo>
                  <a:pt x="950947" y="121394"/>
                </a:lnTo>
                <a:lnTo>
                  <a:pt x="953846" y="111188"/>
                </a:lnTo>
                <a:lnTo>
                  <a:pt x="950947" y="100865"/>
                </a:lnTo>
                <a:lnTo>
                  <a:pt x="944195" y="94437"/>
                </a:lnTo>
                <a:close/>
              </a:path>
              <a:path w="969010" h="137160">
                <a:moveTo>
                  <a:pt x="866038" y="6388"/>
                </a:moveTo>
                <a:lnTo>
                  <a:pt x="855878" y="6388"/>
                </a:lnTo>
                <a:lnTo>
                  <a:pt x="855878" y="71742"/>
                </a:lnTo>
                <a:lnTo>
                  <a:pt x="914057" y="71742"/>
                </a:lnTo>
                <a:lnTo>
                  <a:pt x="914057" y="62445"/>
                </a:lnTo>
                <a:lnTo>
                  <a:pt x="866025" y="62445"/>
                </a:lnTo>
                <a:lnTo>
                  <a:pt x="866025" y="39141"/>
                </a:lnTo>
                <a:lnTo>
                  <a:pt x="914057" y="39141"/>
                </a:lnTo>
                <a:lnTo>
                  <a:pt x="914057" y="29692"/>
                </a:lnTo>
                <a:lnTo>
                  <a:pt x="866038" y="29692"/>
                </a:lnTo>
                <a:lnTo>
                  <a:pt x="866038" y="6388"/>
                </a:lnTo>
                <a:close/>
              </a:path>
              <a:path w="969010" h="137160">
                <a:moveTo>
                  <a:pt x="914057" y="39141"/>
                </a:moveTo>
                <a:lnTo>
                  <a:pt x="903897" y="39141"/>
                </a:lnTo>
                <a:lnTo>
                  <a:pt x="903897" y="62445"/>
                </a:lnTo>
                <a:lnTo>
                  <a:pt x="914057" y="62445"/>
                </a:lnTo>
                <a:lnTo>
                  <a:pt x="914057" y="39141"/>
                </a:lnTo>
                <a:close/>
              </a:path>
              <a:path w="969010" h="137160">
                <a:moveTo>
                  <a:pt x="914057" y="6388"/>
                </a:moveTo>
                <a:lnTo>
                  <a:pt x="903897" y="6388"/>
                </a:lnTo>
                <a:lnTo>
                  <a:pt x="903897" y="29692"/>
                </a:lnTo>
                <a:lnTo>
                  <a:pt x="914057" y="29692"/>
                </a:lnTo>
                <a:lnTo>
                  <a:pt x="914057" y="63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/>
          <p:cNvGrpSpPr/>
          <p:nvPr/>
        </p:nvGrpSpPr>
        <p:grpSpPr>
          <a:xfrm>
            <a:off x="1552498" y="5586095"/>
            <a:ext cx="5103495" cy="1260475"/>
            <a:chOff x="1552498" y="5586095"/>
            <a:chExt cx="5103495" cy="1260475"/>
          </a:xfrm>
        </p:grpSpPr>
        <p:sp>
          <p:nvSpPr>
            <p:cNvPr id="38" name="object 38"/>
            <p:cNvSpPr/>
            <p:nvPr/>
          </p:nvSpPr>
          <p:spPr>
            <a:xfrm>
              <a:off x="1552498" y="5586095"/>
              <a:ext cx="5103495" cy="1260475"/>
            </a:xfrm>
            <a:custGeom>
              <a:avLst/>
              <a:gdLst/>
              <a:ahLst/>
              <a:cxnLst/>
              <a:rect l="l" t="t" r="r" b="b"/>
              <a:pathLst>
                <a:path w="5103495" h="1260475">
                  <a:moveTo>
                    <a:pt x="5102999" y="0"/>
                  </a:moveTo>
                  <a:lnTo>
                    <a:pt x="0" y="0"/>
                  </a:lnTo>
                  <a:lnTo>
                    <a:pt x="0" y="1260005"/>
                  </a:lnTo>
                  <a:lnTo>
                    <a:pt x="5102999" y="1260005"/>
                  </a:lnTo>
                  <a:lnTo>
                    <a:pt x="5102999" y="0"/>
                  </a:lnTo>
                  <a:close/>
                </a:path>
              </a:pathLst>
            </a:custGeom>
            <a:solidFill>
              <a:srgbClr val="EEEE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6062" y="5776555"/>
              <a:ext cx="1952370" cy="1367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68743" y="5776554"/>
              <a:ext cx="1769393" cy="14287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0045" y="6077164"/>
              <a:ext cx="3039376" cy="13677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87951" y="6074879"/>
              <a:ext cx="1964842" cy="13815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555238" y="6305763"/>
              <a:ext cx="803275" cy="135890"/>
            </a:xfrm>
            <a:custGeom>
              <a:avLst/>
              <a:gdLst/>
              <a:ahLst/>
              <a:cxnLst/>
              <a:rect l="l" t="t" r="r" b="b"/>
              <a:pathLst>
                <a:path w="803275" h="135889">
                  <a:moveTo>
                    <a:pt x="60236" y="81178"/>
                  </a:moveTo>
                  <a:lnTo>
                    <a:pt x="39510" y="83190"/>
                  </a:lnTo>
                  <a:lnTo>
                    <a:pt x="24276" y="88815"/>
                  </a:lnTo>
                  <a:lnTo>
                    <a:pt x="14880" y="97439"/>
                  </a:lnTo>
                  <a:lnTo>
                    <a:pt x="11671" y="108445"/>
                  </a:lnTo>
                  <a:lnTo>
                    <a:pt x="14882" y="119475"/>
                  </a:lnTo>
                  <a:lnTo>
                    <a:pt x="24293" y="128150"/>
                  </a:lnTo>
                  <a:lnTo>
                    <a:pt x="39569" y="133828"/>
                  </a:lnTo>
                  <a:lnTo>
                    <a:pt x="60375" y="135864"/>
                  </a:lnTo>
                  <a:lnTo>
                    <a:pt x="81241" y="133828"/>
                  </a:lnTo>
                  <a:lnTo>
                    <a:pt x="96510" y="128150"/>
                  </a:lnTo>
                  <a:lnTo>
                    <a:pt x="103163" y="121996"/>
                  </a:lnTo>
                  <a:lnTo>
                    <a:pt x="60375" y="121996"/>
                  </a:lnTo>
                  <a:lnTo>
                    <a:pt x="47724" y="121162"/>
                  </a:lnTo>
                  <a:lnTo>
                    <a:pt x="38082" y="118630"/>
                  </a:lnTo>
                  <a:lnTo>
                    <a:pt x="31938" y="114355"/>
                  </a:lnTo>
                  <a:lnTo>
                    <a:pt x="29781" y="108292"/>
                  </a:lnTo>
                  <a:lnTo>
                    <a:pt x="31938" y="102710"/>
                  </a:lnTo>
                  <a:lnTo>
                    <a:pt x="38082" y="98602"/>
                  </a:lnTo>
                  <a:lnTo>
                    <a:pt x="47724" y="96066"/>
                  </a:lnTo>
                  <a:lnTo>
                    <a:pt x="60375" y="95199"/>
                  </a:lnTo>
                  <a:lnTo>
                    <a:pt x="103418" y="95199"/>
                  </a:lnTo>
                  <a:lnTo>
                    <a:pt x="96440" y="88815"/>
                  </a:lnTo>
                  <a:lnTo>
                    <a:pt x="81123" y="83190"/>
                  </a:lnTo>
                  <a:lnTo>
                    <a:pt x="60236" y="81178"/>
                  </a:lnTo>
                  <a:close/>
                </a:path>
                <a:path w="803275" h="135889">
                  <a:moveTo>
                    <a:pt x="103418" y="95199"/>
                  </a:moveTo>
                  <a:lnTo>
                    <a:pt x="60375" y="95199"/>
                  </a:lnTo>
                  <a:lnTo>
                    <a:pt x="72908" y="96066"/>
                  </a:lnTo>
                  <a:lnTo>
                    <a:pt x="82564" y="98602"/>
                  </a:lnTo>
                  <a:lnTo>
                    <a:pt x="88773" y="102710"/>
                  </a:lnTo>
                  <a:lnTo>
                    <a:pt x="90970" y="108292"/>
                  </a:lnTo>
                  <a:lnTo>
                    <a:pt x="88773" y="114355"/>
                  </a:lnTo>
                  <a:lnTo>
                    <a:pt x="82564" y="118630"/>
                  </a:lnTo>
                  <a:lnTo>
                    <a:pt x="72908" y="121162"/>
                  </a:lnTo>
                  <a:lnTo>
                    <a:pt x="60375" y="121996"/>
                  </a:lnTo>
                  <a:lnTo>
                    <a:pt x="103163" y="121996"/>
                  </a:lnTo>
                  <a:lnTo>
                    <a:pt x="105888" y="119475"/>
                  </a:lnTo>
                  <a:lnTo>
                    <a:pt x="109080" y="108445"/>
                  </a:lnTo>
                  <a:lnTo>
                    <a:pt x="105866" y="97439"/>
                  </a:lnTo>
                  <a:lnTo>
                    <a:pt x="103418" y="95199"/>
                  </a:lnTo>
                  <a:close/>
                </a:path>
                <a:path w="803275" h="135889">
                  <a:moveTo>
                    <a:pt x="120738" y="57873"/>
                  </a:moveTo>
                  <a:lnTo>
                    <a:pt x="0" y="57873"/>
                  </a:lnTo>
                  <a:lnTo>
                    <a:pt x="0" y="73266"/>
                  </a:lnTo>
                  <a:lnTo>
                    <a:pt x="120738" y="73266"/>
                  </a:lnTo>
                  <a:lnTo>
                    <a:pt x="120738" y="57873"/>
                  </a:lnTo>
                  <a:close/>
                </a:path>
                <a:path w="803275" h="135889">
                  <a:moveTo>
                    <a:pt x="60782" y="34721"/>
                  </a:moveTo>
                  <a:lnTo>
                    <a:pt x="44589" y="34721"/>
                  </a:lnTo>
                  <a:lnTo>
                    <a:pt x="44589" y="57873"/>
                  </a:lnTo>
                  <a:lnTo>
                    <a:pt x="60782" y="57873"/>
                  </a:lnTo>
                  <a:lnTo>
                    <a:pt x="60782" y="34721"/>
                  </a:lnTo>
                  <a:close/>
                </a:path>
                <a:path w="803275" h="135889">
                  <a:moveTo>
                    <a:pt x="107988" y="4711"/>
                  </a:moveTo>
                  <a:lnTo>
                    <a:pt x="13309" y="4711"/>
                  </a:lnTo>
                  <a:lnTo>
                    <a:pt x="13309" y="20104"/>
                  </a:lnTo>
                  <a:lnTo>
                    <a:pt x="89738" y="20104"/>
                  </a:lnTo>
                  <a:lnTo>
                    <a:pt x="88554" y="29897"/>
                  </a:lnTo>
                  <a:lnTo>
                    <a:pt x="86871" y="39636"/>
                  </a:lnTo>
                  <a:lnTo>
                    <a:pt x="85316" y="47261"/>
                  </a:lnTo>
                  <a:lnTo>
                    <a:pt x="84518" y="50711"/>
                  </a:lnTo>
                  <a:lnTo>
                    <a:pt x="100710" y="50711"/>
                  </a:lnTo>
                  <a:lnTo>
                    <a:pt x="100850" y="50266"/>
                  </a:lnTo>
                  <a:lnTo>
                    <a:pt x="103174" y="41274"/>
                  </a:lnTo>
                  <a:lnTo>
                    <a:pt x="105651" y="27863"/>
                  </a:lnTo>
                  <a:lnTo>
                    <a:pt x="106883" y="21323"/>
                  </a:lnTo>
                  <a:lnTo>
                    <a:pt x="107988" y="8826"/>
                  </a:lnTo>
                  <a:lnTo>
                    <a:pt x="107988" y="4711"/>
                  </a:lnTo>
                  <a:close/>
                </a:path>
                <a:path w="803275" h="135889">
                  <a:moveTo>
                    <a:pt x="240474" y="0"/>
                  </a:moveTo>
                  <a:lnTo>
                    <a:pt x="224561" y="0"/>
                  </a:lnTo>
                  <a:lnTo>
                    <a:pt x="224561" y="79667"/>
                  </a:lnTo>
                  <a:lnTo>
                    <a:pt x="240474" y="79667"/>
                  </a:lnTo>
                  <a:lnTo>
                    <a:pt x="240474" y="0"/>
                  </a:lnTo>
                  <a:close/>
                </a:path>
                <a:path w="803275" h="135889">
                  <a:moveTo>
                    <a:pt x="240068" y="86055"/>
                  </a:moveTo>
                  <a:lnTo>
                    <a:pt x="149796" y="86055"/>
                  </a:lnTo>
                  <a:lnTo>
                    <a:pt x="149796" y="101739"/>
                  </a:lnTo>
                  <a:lnTo>
                    <a:pt x="224154" y="101739"/>
                  </a:lnTo>
                  <a:lnTo>
                    <a:pt x="224154" y="134035"/>
                  </a:lnTo>
                  <a:lnTo>
                    <a:pt x="240068" y="134035"/>
                  </a:lnTo>
                  <a:lnTo>
                    <a:pt x="240068" y="86055"/>
                  </a:lnTo>
                  <a:close/>
                </a:path>
                <a:path w="803275" h="135889">
                  <a:moveTo>
                    <a:pt x="179285" y="23304"/>
                  </a:moveTo>
                  <a:lnTo>
                    <a:pt x="162407" y="23304"/>
                  </a:lnTo>
                  <a:lnTo>
                    <a:pt x="162407" y="24676"/>
                  </a:lnTo>
                  <a:lnTo>
                    <a:pt x="161664" y="32633"/>
                  </a:lnTo>
                  <a:lnTo>
                    <a:pt x="135237" y="64055"/>
                  </a:lnTo>
                  <a:lnTo>
                    <a:pt x="130035" y="66713"/>
                  </a:lnTo>
                  <a:lnTo>
                    <a:pt x="141427" y="79959"/>
                  </a:lnTo>
                  <a:lnTo>
                    <a:pt x="151980" y="74320"/>
                  </a:lnTo>
                  <a:lnTo>
                    <a:pt x="164198" y="63665"/>
                  </a:lnTo>
                  <a:lnTo>
                    <a:pt x="168313" y="58483"/>
                  </a:lnTo>
                  <a:lnTo>
                    <a:pt x="170916" y="53301"/>
                  </a:lnTo>
                  <a:lnTo>
                    <a:pt x="193389" y="53301"/>
                  </a:lnTo>
                  <a:lnTo>
                    <a:pt x="179285" y="24676"/>
                  </a:lnTo>
                  <a:lnTo>
                    <a:pt x="179285" y="23304"/>
                  </a:lnTo>
                  <a:close/>
                </a:path>
                <a:path w="803275" h="135889">
                  <a:moveTo>
                    <a:pt x="193389" y="53301"/>
                  </a:moveTo>
                  <a:lnTo>
                    <a:pt x="170916" y="53301"/>
                  </a:lnTo>
                  <a:lnTo>
                    <a:pt x="174624" y="58026"/>
                  </a:lnTo>
                  <a:lnTo>
                    <a:pt x="199047" y="75691"/>
                  </a:lnTo>
                  <a:lnTo>
                    <a:pt x="208648" y="61988"/>
                  </a:lnTo>
                  <a:lnTo>
                    <a:pt x="201929" y="59550"/>
                  </a:lnTo>
                  <a:lnTo>
                    <a:pt x="197396" y="56959"/>
                  </a:lnTo>
                  <a:lnTo>
                    <a:pt x="193389" y="53301"/>
                  </a:lnTo>
                  <a:close/>
                </a:path>
                <a:path w="803275" h="135889">
                  <a:moveTo>
                    <a:pt x="202615" y="7607"/>
                  </a:moveTo>
                  <a:lnTo>
                    <a:pt x="139230" y="7607"/>
                  </a:lnTo>
                  <a:lnTo>
                    <a:pt x="139230" y="23304"/>
                  </a:lnTo>
                  <a:lnTo>
                    <a:pt x="202615" y="23304"/>
                  </a:lnTo>
                  <a:lnTo>
                    <a:pt x="202615" y="7607"/>
                  </a:lnTo>
                  <a:close/>
                </a:path>
                <a:path w="803275" h="135889">
                  <a:moveTo>
                    <a:pt x="302590" y="29082"/>
                  </a:moveTo>
                  <a:lnTo>
                    <a:pt x="285724" y="29082"/>
                  </a:lnTo>
                  <a:lnTo>
                    <a:pt x="285724" y="34721"/>
                  </a:lnTo>
                  <a:lnTo>
                    <a:pt x="285254" y="41918"/>
                  </a:lnTo>
                  <a:lnTo>
                    <a:pt x="271548" y="79671"/>
                  </a:lnTo>
                  <a:lnTo>
                    <a:pt x="250456" y="99606"/>
                  </a:lnTo>
                  <a:lnTo>
                    <a:pt x="263626" y="111188"/>
                  </a:lnTo>
                  <a:lnTo>
                    <a:pt x="292052" y="78378"/>
                  </a:lnTo>
                  <a:lnTo>
                    <a:pt x="294360" y="72809"/>
                  </a:lnTo>
                  <a:lnTo>
                    <a:pt x="312584" y="72809"/>
                  </a:lnTo>
                  <a:lnTo>
                    <a:pt x="307749" y="63150"/>
                  </a:lnTo>
                  <a:lnTo>
                    <a:pt x="304601" y="52184"/>
                  </a:lnTo>
                  <a:lnTo>
                    <a:pt x="303022" y="42161"/>
                  </a:lnTo>
                  <a:lnTo>
                    <a:pt x="302590" y="34721"/>
                  </a:lnTo>
                  <a:lnTo>
                    <a:pt x="302590" y="29082"/>
                  </a:lnTo>
                  <a:close/>
                </a:path>
                <a:path w="803275" h="135889">
                  <a:moveTo>
                    <a:pt x="312584" y="72809"/>
                  </a:moveTo>
                  <a:lnTo>
                    <a:pt x="294360" y="72809"/>
                  </a:lnTo>
                  <a:lnTo>
                    <a:pt x="297243" y="79197"/>
                  </a:lnTo>
                  <a:lnTo>
                    <a:pt x="300812" y="85597"/>
                  </a:lnTo>
                  <a:lnTo>
                    <a:pt x="313016" y="100520"/>
                  </a:lnTo>
                  <a:lnTo>
                    <a:pt x="320840" y="105549"/>
                  </a:lnTo>
                  <a:lnTo>
                    <a:pt x="323316" y="107073"/>
                  </a:lnTo>
                  <a:lnTo>
                    <a:pt x="333603" y="93827"/>
                  </a:lnTo>
                  <a:lnTo>
                    <a:pt x="329784" y="91151"/>
                  </a:lnTo>
                  <a:lnTo>
                    <a:pt x="324580" y="86818"/>
                  </a:lnTo>
                  <a:lnTo>
                    <a:pt x="318708" y="80888"/>
                  </a:lnTo>
                  <a:lnTo>
                    <a:pt x="312889" y="73418"/>
                  </a:lnTo>
                  <a:lnTo>
                    <a:pt x="312584" y="72809"/>
                  </a:lnTo>
                  <a:close/>
                </a:path>
                <a:path w="803275" h="135889">
                  <a:moveTo>
                    <a:pt x="329069" y="13703"/>
                  </a:moveTo>
                  <a:lnTo>
                    <a:pt x="259372" y="13703"/>
                  </a:lnTo>
                  <a:lnTo>
                    <a:pt x="259372" y="29082"/>
                  </a:lnTo>
                  <a:lnTo>
                    <a:pt x="329069" y="29082"/>
                  </a:lnTo>
                  <a:lnTo>
                    <a:pt x="329069" y="13703"/>
                  </a:lnTo>
                  <a:close/>
                </a:path>
                <a:path w="803275" h="135889">
                  <a:moveTo>
                    <a:pt x="359676" y="0"/>
                  </a:moveTo>
                  <a:lnTo>
                    <a:pt x="343750" y="0"/>
                  </a:lnTo>
                  <a:lnTo>
                    <a:pt x="343750" y="134035"/>
                  </a:lnTo>
                  <a:lnTo>
                    <a:pt x="359676" y="134035"/>
                  </a:lnTo>
                  <a:lnTo>
                    <a:pt x="359676" y="68541"/>
                  </a:lnTo>
                  <a:lnTo>
                    <a:pt x="376682" y="68541"/>
                  </a:lnTo>
                  <a:lnTo>
                    <a:pt x="376682" y="51777"/>
                  </a:lnTo>
                  <a:lnTo>
                    <a:pt x="359676" y="51777"/>
                  </a:lnTo>
                  <a:lnTo>
                    <a:pt x="359676" y="0"/>
                  </a:lnTo>
                  <a:close/>
                </a:path>
                <a:path w="803275" h="135889">
                  <a:moveTo>
                    <a:pt x="490105" y="59550"/>
                  </a:moveTo>
                  <a:lnTo>
                    <a:pt x="474192" y="59550"/>
                  </a:lnTo>
                  <a:lnTo>
                    <a:pt x="474192" y="76453"/>
                  </a:lnTo>
                  <a:lnTo>
                    <a:pt x="490105" y="76453"/>
                  </a:lnTo>
                  <a:lnTo>
                    <a:pt x="490105" y="59550"/>
                  </a:lnTo>
                  <a:close/>
                </a:path>
                <a:path w="803275" h="135889">
                  <a:moveTo>
                    <a:pt x="417804" y="4114"/>
                  </a:moveTo>
                  <a:lnTo>
                    <a:pt x="404274" y="6836"/>
                  </a:lnTo>
                  <a:lnTo>
                    <a:pt x="393638" y="14241"/>
                  </a:lnTo>
                  <a:lnTo>
                    <a:pt x="386681" y="25187"/>
                  </a:lnTo>
                  <a:lnTo>
                    <a:pt x="384187" y="38531"/>
                  </a:lnTo>
                  <a:lnTo>
                    <a:pt x="386681" y="51854"/>
                  </a:lnTo>
                  <a:lnTo>
                    <a:pt x="393638" y="62752"/>
                  </a:lnTo>
                  <a:lnTo>
                    <a:pt x="404274" y="70108"/>
                  </a:lnTo>
                  <a:lnTo>
                    <a:pt x="417804" y="72809"/>
                  </a:lnTo>
                  <a:lnTo>
                    <a:pt x="425983" y="71873"/>
                  </a:lnTo>
                  <a:lnTo>
                    <a:pt x="433311" y="69208"/>
                  </a:lnTo>
                  <a:lnTo>
                    <a:pt x="439610" y="65029"/>
                  </a:lnTo>
                  <a:lnTo>
                    <a:pt x="444703" y="59550"/>
                  </a:lnTo>
                  <a:lnTo>
                    <a:pt x="490105" y="59550"/>
                  </a:lnTo>
                  <a:lnTo>
                    <a:pt x="490105" y="57416"/>
                  </a:lnTo>
                  <a:lnTo>
                    <a:pt x="417804" y="57416"/>
                  </a:lnTo>
                  <a:lnTo>
                    <a:pt x="410415" y="55901"/>
                  </a:lnTo>
                  <a:lnTo>
                    <a:pt x="404995" y="51803"/>
                  </a:lnTo>
                  <a:lnTo>
                    <a:pt x="401657" y="45790"/>
                  </a:lnTo>
                  <a:lnTo>
                    <a:pt x="400519" y="38531"/>
                  </a:lnTo>
                  <a:lnTo>
                    <a:pt x="401657" y="31185"/>
                  </a:lnTo>
                  <a:lnTo>
                    <a:pt x="404995" y="25126"/>
                  </a:lnTo>
                  <a:lnTo>
                    <a:pt x="410415" y="21011"/>
                  </a:lnTo>
                  <a:lnTo>
                    <a:pt x="417804" y="19494"/>
                  </a:lnTo>
                  <a:lnTo>
                    <a:pt x="490105" y="19494"/>
                  </a:lnTo>
                  <a:lnTo>
                    <a:pt x="490105" y="17970"/>
                  </a:lnTo>
                  <a:lnTo>
                    <a:pt x="445109" y="17970"/>
                  </a:lnTo>
                  <a:lnTo>
                    <a:pt x="439991" y="12269"/>
                  </a:lnTo>
                  <a:lnTo>
                    <a:pt x="433614" y="7899"/>
                  </a:lnTo>
                  <a:lnTo>
                    <a:pt x="426159" y="5101"/>
                  </a:lnTo>
                  <a:lnTo>
                    <a:pt x="417804" y="4114"/>
                  </a:lnTo>
                  <a:close/>
                </a:path>
                <a:path w="803275" h="135889">
                  <a:moveTo>
                    <a:pt x="490105" y="19494"/>
                  </a:moveTo>
                  <a:lnTo>
                    <a:pt x="417804" y="19494"/>
                  </a:lnTo>
                  <a:lnTo>
                    <a:pt x="425274" y="21011"/>
                  </a:lnTo>
                  <a:lnTo>
                    <a:pt x="430736" y="25126"/>
                  </a:lnTo>
                  <a:lnTo>
                    <a:pt x="434088" y="31185"/>
                  </a:lnTo>
                  <a:lnTo>
                    <a:pt x="435228" y="38531"/>
                  </a:lnTo>
                  <a:lnTo>
                    <a:pt x="434088" y="45790"/>
                  </a:lnTo>
                  <a:lnTo>
                    <a:pt x="430736" y="51803"/>
                  </a:lnTo>
                  <a:lnTo>
                    <a:pt x="425274" y="55901"/>
                  </a:lnTo>
                  <a:lnTo>
                    <a:pt x="417804" y="57416"/>
                  </a:lnTo>
                  <a:lnTo>
                    <a:pt x="490105" y="57416"/>
                  </a:lnTo>
                  <a:lnTo>
                    <a:pt x="490105" y="44627"/>
                  </a:lnTo>
                  <a:lnTo>
                    <a:pt x="451002" y="44627"/>
                  </a:lnTo>
                  <a:lnTo>
                    <a:pt x="451421" y="42646"/>
                  </a:lnTo>
                  <a:lnTo>
                    <a:pt x="451561" y="40665"/>
                  </a:lnTo>
                  <a:lnTo>
                    <a:pt x="451561" y="36702"/>
                  </a:lnTo>
                  <a:lnTo>
                    <a:pt x="451421" y="34721"/>
                  </a:lnTo>
                  <a:lnTo>
                    <a:pt x="451142" y="32892"/>
                  </a:lnTo>
                  <a:lnTo>
                    <a:pt x="490105" y="32892"/>
                  </a:lnTo>
                  <a:lnTo>
                    <a:pt x="490105" y="19494"/>
                  </a:lnTo>
                  <a:close/>
                </a:path>
                <a:path w="803275" h="135889">
                  <a:moveTo>
                    <a:pt x="490105" y="32892"/>
                  </a:moveTo>
                  <a:lnTo>
                    <a:pt x="474192" y="32892"/>
                  </a:lnTo>
                  <a:lnTo>
                    <a:pt x="474192" y="44627"/>
                  </a:lnTo>
                  <a:lnTo>
                    <a:pt x="490105" y="44627"/>
                  </a:lnTo>
                  <a:lnTo>
                    <a:pt x="490105" y="32892"/>
                  </a:lnTo>
                  <a:close/>
                </a:path>
                <a:path w="803275" h="135889">
                  <a:moveTo>
                    <a:pt x="490105" y="0"/>
                  </a:moveTo>
                  <a:lnTo>
                    <a:pt x="474192" y="0"/>
                  </a:lnTo>
                  <a:lnTo>
                    <a:pt x="474192" y="17970"/>
                  </a:lnTo>
                  <a:lnTo>
                    <a:pt x="490105" y="17970"/>
                  </a:lnTo>
                  <a:lnTo>
                    <a:pt x="490105" y="0"/>
                  </a:lnTo>
                  <a:close/>
                </a:path>
                <a:path w="803275" h="135889">
                  <a:moveTo>
                    <a:pt x="431114" y="82092"/>
                  </a:moveTo>
                  <a:lnTo>
                    <a:pt x="415340" y="82092"/>
                  </a:lnTo>
                  <a:lnTo>
                    <a:pt x="415340" y="93217"/>
                  </a:lnTo>
                  <a:lnTo>
                    <a:pt x="412597" y="100520"/>
                  </a:lnTo>
                  <a:lnTo>
                    <a:pt x="407377" y="107835"/>
                  </a:lnTo>
                  <a:lnTo>
                    <a:pt x="402983" y="114084"/>
                  </a:lnTo>
                  <a:lnTo>
                    <a:pt x="397230" y="119265"/>
                  </a:lnTo>
                  <a:lnTo>
                    <a:pt x="390639" y="122605"/>
                  </a:lnTo>
                  <a:lnTo>
                    <a:pt x="400659" y="134035"/>
                  </a:lnTo>
                  <a:lnTo>
                    <a:pt x="405320" y="131292"/>
                  </a:lnTo>
                  <a:lnTo>
                    <a:pt x="423291" y="109664"/>
                  </a:lnTo>
                  <a:lnTo>
                    <a:pt x="439864" y="109664"/>
                  </a:lnTo>
                  <a:lnTo>
                    <a:pt x="439204" y="108902"/>
                  </a:lnTo>
                  <a:lnTo>
                    <a:pt x="436600" y="104178"/>
                  </a:lnTo>
                  <a:lnTo>
                    <a:pt x="433171" y="98234"/>
                  </a:lnTo>
                  <a:lnTo>
                    <a:pt x="431114" y="92151"/>
                  </a:lnTo>
                  <a:lnTo>
                    <a:pt x="431114" y="82092"/>
                  </a:lnTo>
                  <a:close/>
                </a:path>
                <a:path w="803275" h="135889">
                  <a:moveTo>
                    <a:pt x="439864" y="109664"/>
                  </a:moveTo>
                  <a:lnTo>
                    <a:pt x="423291" y="109664"/>
                  </a:lnTo>
                  <a:lnTo>
                    <a:pt x="425348" y="113931"/>
                  </a:lnTo>
                  <a:lnTo>
                    <a:pt x="428091" y="118351"/>
                  </a:lnTo>
                  <a:lnTo>
                    <a:pt x="436880" y="128092"/>
                  </a:lnTo>
                  <a:lnTo>
                    <a:pt x="440994" y="130987"/>
                  </a:lnTo>
                  <a:lnTo>
                    <a:pt x="445795" y="134035"/>
                  </a:lnTo>
                  <a:lnTo>
                    <a:pt x="450875" y="131140"/>
                  </a:lnTo>
                  <a:lnTo>
                    <a:pt x="454850" y="128092"/>
                  </a:lnTo>
                  <a:lnTo>
                    <a:pt x="463359" y="118351"/>
                  </a:lnTo>
                  <a:lnTo>
                    <a:pt x="465251" y="115303"/>
                  </a:lnTo>
                  <a:lnTo>
                    <a:pt x="445516" y="115303"/>
                  </a:lnTo>
                  <a:lnTo>
                    <a:pt x="442506" y="112712"/>
                  </a:lnTo>
                  <a:lnTo>
                    <a:pt x="439864" y="109664"/>
                  </a:lnTo>
                  <a:close/>
                </a:path>
                <a:path w="803275" h="135889">
                  <a:moveTo>
                    <a:pt x="484632" y="109664"/>
                  </a:moveTo>
                  <a:lnTo>
                    <a:pt x="468160" y="109664"/>
                  </a:lnTo>
                  <a:lnTo>
                    <a:pt x="469671" y="113474"/>
                  </a:lnTo>
                  <a:lnTo>
                    <a:pt x="472554" y="118046"/>
                  </a:lnTo>
                  <a:lnTo>
                    <a:pt x="476793" y="123062"/>
                  </a:lnTo>
                  <a:lnTo>
                    <a:pt x="480644" y="127787"/>
                  </a:lnTo>
                  <a:lnTo>
                    <a:pt x="484898" y="131292"/>
                  </a:lnTo>
                  <a:lnTo>
                    <a:pt x="489839" y="134035"/>
                  </a:lnTo>
                  <a:lnTo>
                    <a:pt x="499579" y="122605"/>
                  </a:lnTo>
                  <a:lnTo>
                    <a:pt x="492988" y="119265"/>
                  </a:lnTo>
                  <a:lnTo>
                    <a:pt x="487641" y="114084"/>
                  </a:lnTo>
                  <a:lnTo>
                    <a:pt x="484632" y="109664"/>
                  </a:lnTo>
                  <a:close/>
                </a:path>
                <a:path w="803275" h="135889">
                  <a:moveTo>
                    <a:pt x="476110" y="82092"/>
                  </a:moveTo>
                  <a:lnTo>
                    <a:pt x="460197" y="82092"/>
                  </a:lnTo>
                  <a:lnTo>
                    <a:pt x="460197" y="92151"/>
                  </a:lnTo>
                  <a:lnTo>
                    <a:pt x="458279" y="98234"/>
                  </a:lnTo>
                  <a:lnTo>
                    <a:pt x="454710" y="104330"/>
                  </a:lnTo>
                  <a:lnTo>
                    <a:pt x="452107" y="108902"/>
                  </a:lnTo>
                  <a:lnTo>
                    <a:pt x="448818" y="112712"/>
                  </a:lnTo>
                  <a:lnTo>
                    <a:pt x="445516" y="115303"/>
                  </a:lnTo>
                  <a:lnTo>
                    <a:pt x="465251" y="115303"/>
                  </a:lnTo>
                  <a:lnTo>
                    <a:pt x="466102" y="113931"/>
                  </a:lnTo>
                  <a:lnTo>
                    <a:pt x="468160" y="109664"/>
                  </a:lnTo>
                  <a:lnTo>
                    <a:pt x="484632" y="109664"/>
                  </a:lnTo>
                  <a:lnTo>
                    <a:pt x="478447" y="100520"/>
                  </a:lnTo>
                  <a:lnTo>
                    <a:pt x="476110" y="93217"/>
                  </a:lnTo>
                  <a:lnTo>
                    <a:pt x="476110" y="82092"/>
                  </a:lnTo>
                  <a:close/>
                </a:path>
                <a:path w="803275" h="135889">
                  <a:moveTo>
                    <a:pt x="542480" y="86359"/>
                  </a:moveTo>
                  <a:lnTo>
                    <a:pt x="526288" y="86359"/>
                  </a:lnTo>
                  <a:lnTo>
                    <a:pt x="526288" y="130987"/>
                  </a:lnTo>
                  <a:lnTo>
                    <a:pt x="617258" y="130987"/>
                  </a:lnTo>
                  <a:lnTo>
                    <a:pt x="617258" y="115608"/>
                  </a:lnTo>
                  <a:lnTo>
                    <a:pt x="542480" y="115608"/>
                  </a:lnTo>
                  <a:lnTo>
                    <a:pt x="542480" y="86359"/>
                  </a:lnTo>
                  <a:close/>
                </a:path>
                <a:path w="803275" h="135889">
                  <a:moveTo>
                    <a:pt x="614514" y="0"/>
                  </a:moveTo>
                  <a:lnTo>
                    <a:pt x="598601" y="0"/>
                  </a:lnTo>
                  <a:lnTo>
                    <a:pt x="598601" y="33807"/>
                  </a:lnTo>
                  <a:lnTo>
                    <a:pt x="565531" y="33807"/>
                  </a:lnTo>
                  <a:lnTo>
                    <a:pt x="565531" y="49352"/>
                  </a:lnTo>
                  <a:lnTo>
                    <a:pt x="598601" y="49352"/>
                  </a:lnTo>
                  <a:lnTo>
                    <a:pt x="598601" y="96875"/>
                  </a:lnTo>
                  <a:lnTo>
                    <a:pt x="614514" y="96875"/>
                  </a:lnTo>
                  <a:lnTo>
                    <a:pt x="614514" y="0"/>
                  </a:lnTo>
                  <a:close/>
                </a:path>
                <a:path w="803275" h="135889">
                  <a:moveTo>
                    <a:pt x="574865" y="8369"/>
                  </a:moveTo>
                  <a:lnTo>
                    <a:pt x="512572" y="8369"/>
                  </a:lnTo>
                  <a:lnTo>
                    <a:pt x="512572" y="77977"/>
                  </a:lnTo>
                  <a:lnTo>
                    <a:pt x="555525" y="77230"/>
                  </a:lnTo>
                  <a:lnTo>
                    <a:pt x="584327" y="74015"/>
                  </a:lnTo>
                  <a:lnTo>
                    <a:pt x="584327" y="62293"/>
                  </a:lnTo>
                  <a:lnTo>
                    <a:pt x="528485" y="62293"/>
                  </a:lnTo>
                  <a:lnTo>
                    <a:pt x="528485" y="24066"/>
                  </a:lnTo>
                  <a:lnTo>
                    <a:pt x="574865" y="24066"/>
                  </a:lnTo>
                  <a:lnTo>
                    <a:pt x="574865" y="8369"/>
                  </a:lnTo>
                  <a:close/>
                </a:path>
                <a:path w="803275" h="135889">
                  <a:moveTo>
                    <a:pt x="584327" y="58940"/>
                  </a:moveTo>
                  <a:lnTo>
                    <a:pt x="528485" y="62293"/>
                  </a:lnTo>
                  <a:lnTo>
                    <a:pt x="584327" y="62293"/>
                  </a:lnTo>
                  <a:lnTo>
                    <a:pt x="584327" y="58940"/>
                  </a:lnTo>
                  <a:close/>
                </a:path>
                <a:path w="803275" h="135889">
                  <a:moveTo>
                    <a:pt x="729157" y="29082"/>
                  </a:moveTo>
                  <a:lnTo>
                    <a:pt x="712279" y="29082"/>
                  </a:lnTo>
                  <a:lnTo>
                    <a:pt x="712279" y="34721"/>
                  </a:lnTo>
                  <a:lnTo>
                    <a:pt x="711811" y="41918"/>
                  </a:lnTo>
                  <a:lnTo>
                    <a:pt x="698109" y="79671"/>
                  </a:lnTo>
                  <a:lnTo>
                    <a:pt x="677024" y="99606"/>
                  </a:lnTo>
                  <a:lnTo>
                    <a:pt x="690194" y="111188"/>
                  </a:lnTo>
                  <a:lnTo>
                    <a:pt x="718620" y="78378"/>
                  </a:lnTo>
                  <a:lnTo>
                    <a:pt x="720928" y="72809"/>
                  </a:lnTo>
                  <a:lnTo>
                    <a:pt x="739139" y="72809"/>
                  </a:lnTo>
                  <a:lnTo>
                    <a:pt x="734306" y="63150"/>
                  </a:lnTo>
                  <a:lnTo>
                    <a:pt x="731162" y="52184"/>
                  </a:lnTo>
                  <a:lnTo>
                    <a:pt x="729588" y="42161"/>
                  </a:lnTo>
                  <a:lnTo>
                    <a:pt x="729157" y="34721"/>
                  </a:lnTo>
                  <a:lnTo>
                    <a:pt x="729157" y="29082"/>
                  </a:lnTo>
                  <a:close/>
                </a:path>
                <a:path w="803275" h="135889">
                  <a:moveTo>
                    <a:pt x="739139" y="72809"/>
                  </a:moveTo>
                  <a:lnTo>
                    <a:pt x="720928" y="72809"/>
                  </a:lnTo>
                  <a:lnTo>
                    <a:pt x="723811" y="79197"/>
                  </a:lnTo>
                  <a:lnTo>
                    <a:pt x="727379" y="85597"/>
                  </a:lnTo>
                  <a:lnTo>
                    <a:pt x="739584" y="100520"/>
                  </a:lnTo>
                  <a:lnTo>
                    <a:pt x="747407" y="105549"/>
                  </a:lnTo>
                  <a:lnTo>
                    <a:pt x="749871" y="107073"/>
                  </a:lnTo>
                  <a:lnTo>
                    <a:pt x="760171" y="93827"/>
                  </a:lnTo>
                  <a:lnTo>
                    <a:pt x="756352" y="91151"/>
                  </a:lnTo>
                  <a:lnTo>
                    <a:pt x="751146" y="86818"/>
                  </a:lnTo>
                  <a:lnTo>
                    <a:pt x="745271" y="80888"/>
                  </a:lnTo>
                  <a:lnTo>
                    <a:pt x="739444" y="73418"/>
                  </a:lnTo>
                  <a:lnTo>
                    <a:pt x="739139" y="72809"/>
                  </a:lnTo>
                  <a:close/>
                </a:path>
                <a:path w="803275" h="135889">
                  <a:moveTo>
                    <a:pt x="755637" y="13703"/>
                  </a:moveTo>
                  <a:lnTo>
                    <a:pt x="685939" y="13703"/>
                  </a:lnTo>
                  <a:lnTo>
                    <a:pt x="685939" y="29082"/>
                  </a:lnTo>
                  <a:lnTo>
                    <a:pt x="755637" y="29082"/>
                  </a:lnTo>
                  <a:lnTo>
                    <a:pt x="755637" y="13703"/>
                  </a:lnTo>
                  <a:close/>
                </a:path>
                <a:path w="803275" h="135889">
                  <a:moveTo>
                    <a:pt x="786231" y="0"/>
                  </a:moveTo>
                  <a:lnTo>
                    <a:pt x="770318" y="0"/>
                  </a:lnTo>
                  <a:lnTo>
                    <a:pt x="770318" y="134035"/>
                  </a:lnTo>
                  <a:lnTo>
                    <a:pt x="786231" y="134035"/>
                  </a:lnTo>
                  <a:lnTo>
                    <a:pt x="786231" y="68541"/>
                  </a:lnTo>
                  <a:lnTo>
                    <a:pt x="803249" y="68541"/>
                  </a:lnTo>
                  <a:lnTo>
                    <a:pt x="803249" y="51777"/>
                  </a:lnTo>
                  <a:lnTo>
                    <a:pt x="786231" y="51777"/>
                  </a:lnTo>
                  <a:lnTo>
                    <a:pt x="786231" y="0"/>
                  </a:lnTo>
                  <a:close/>
                </a:path>
              </a:pathLst>
            </a:custGeom>
            <a:solidFill>
              <a:srgbClr val="F2652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2746" y="6529324"/>
              <a:ext cx="3069335" cy="131622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1565810" y="7917455"/>
            <a:ext cx="867410" cy="137795"/>
          </a:xfrm>
          <a:custGeom>
            <a:avLst/>
            <a:gdLst/>
            <a:ahLst/>
            <a:cxnLst/>
            <a:rect l="l" t="t" r="r" b="b"/>
            <a:pathLst>
              <a:path w="867410" h="137795">
                <a:moveTo>
                  <a:pt x="10287" y="13550"/>
                </a:moveTo>
                <a:lnTo>
                  <a:pt x="0" y="13550"/>
                </a:lnTo>
                <a:lnTo>
                  <a:pt x="0" y="105702"/>
                </a:lnTo>
                <a:lnTo>
                  <a:pt x="59131" y="105702"/>
                </a:lnTo>
                <a:lnTo>
                  <a:pt x="59131" y="96253"/>
                </a:lnTo>
                <a:lnTo>
                  <a:pt x="10287" y="96253"/>
                </a:lnTo>
                <a:lnTo>
                  <a:pt x="10287" y="56502"/>
                </a:lnTo>
                <a:lnTo>
                  <a:pt x="59131" y="56502"/>
                </a:lnTo>
                <a:lnTo>
                  <a:pt x="59131" y="46913"/>
                </a:lnTo>
                <a:lnTo>
                  <a:pt x="10287" y="46913"/>
                </a:lnTo>
                <a:lnTo>
                  <a:pt x="10287" y="13550"/>
                </a:lnTo>
                <a:close/>
              </a:path>
              <a:path w="867410" h="137795">
                <a:moveTo>
                  <a:pt x="59131" y="56502"/>
                </a:moveTo>
                <a:lnTo>
                  <a:pt x="48983" y="56502"/>
                </a:lnTo>
                <a:lnTo>
                  <a:pt x="48983" y="96253"/>
                </a:lnTo>
                <a:lnTo>
                  <a:pt x="59131" y="96253"/>
                </a:lnTo>
                <a:lnTo>
                  <a:pt x="59131" y="56502"/>
                </a:lnTo>
                <a:close/>
              </a:path>
              <a:path w="867410" h="137795">
                <a:moveTo>
                  <a:pt x="59131" y="13550"/>
                </a:moveTo>
                <a:lnTo>
                  <a:pt x="48983" y="13550"/>
                </a:lnTo>
                <a:lnTo>
                  <a:pt x="48983" y="46913"/>
                </a:lnTo>
                <a:lnTo>
                  <a:pt x="59131" y="46913"/>
                </a:lnTo>
                <a:lnTo>
                  <a:pt x="59131" y="13550"/>
                </a:lnTo>
                <a:close/>
              </a:path>
              <a:path w="867410" h="137795">
                <a:moveTo>
                  <a:pt x="97129" y="609"/>
                </a:moveTo>
                <a:lnTo>
                  <a:pt x="86842" y="609"/>
                </a:lnTo>
                <a:lnTo>
                  <a:pt x="86842" y="134645"/>
                </a:lnTo>
                <a:lnTo>
                  <a:pt x="97129" y="134645"/>
                </a:lnTo>
                <a:lnTo>
                  <a:pt x="97129" y="609"/>
                </a:lnTo>
                <a:close/>
              </a:path>
              <a:path w="867410" h="137795">
                <a:moveTo>
                  <a:pt x="162267" y="3797"/>
                </a:moveTo>
                <a:lnTo>
                  <a:pt x="149225" y="6178"/>
                </a:lnTo>
                <a:lnTo>
                  <a:pt x="139131" y="12558"/>
                </a:lnTo>
                <a:lnTo>
                  <a:pt x="132614" y="21794"/>
                </a:lnTo>
                <a:lnTo>
                  <a:pt x="130302" y="32740"/>
                </a:lnTo>
                <a:lnTo>
                  <a:pt x="132614" y="43663"/>
                </a:lnTo>
                <a:lnTo>
                  <a:pt x="139131" y="52846"/>
                </a:lnTo>
                <a:lnTo>
                  <a:pt x="149225" y="59174"/>
                </a:lnTo>
                <a:lnTo>
                  <a:pt x="162267" y="61531"/>
                </a:lnTo>
                <a:lnTo>
                  <a:pt x="175310" y="59174"/>
                </a:lnTo>
                <a:lnTo>
                  <a:pt x="185404" y="52846"/>
                </a:lnTo>
                <a:lnTo>
                  <a:pt x="185946" y="52082"/>
                </a:lnTo>
                <a:lnTo>
                  <a:pt x="162267" y="52082"/>
                </a:lnTo>
                <a:lnTo>
                  <a:pt x="152836" y="50432"/>
                </a:lnTo>
                <a:lnTo>
                  <a:pt x="146005" y="46069"/>
                </a:lnTo>
                <a:lnTo>
                  <a:pt x="141851" y="39877"/>
                </a:lnTo>
                <a:lnTo>
                  <a:pt x="140449" y="32740"/>
                </a:lnTo>
                <a:lnTo>
                  <a:pt x="141851" y="25561"/>
                </a:lnTo>
                <a:lnTo>
                  <a:pt x="146005" y="19264"/>
                </a:lnTo>
                <a:lnTo>
                  <a:pt x="152836" y="14793"/>
                </a:lnTo>
                <a:lnTo>
                  <a:pt x="162267" y="13093"/>
                </a:lnTo>
                <a:lnTo>
                  <a:pt x="185781" y="13093"/>
                </a:lnTo>
                <a:lnTo>
                  <a:pt x="185404" y="12558"/>
                </a:lnTo>
                <a:lnTo>
                  <a:pt x="175310" y="6178"/>
                </a:lnTo>
                <a:lnTo>
                  <a:pt x="162267" y="3797"/>
                </a:lnTo>
                <a:close/>
              </a:path>
              <a:path w="867410" h="137795">
                <a:moveTo>
                  <a:pt x="185781" y="13093"/>
                </a:moveTo>
                <a:lnTo>
                  <a:pt x="162267" y="13093"/>
                </a:lnTo>
                <a:lnTo>
                  <a:pt x="171752" y="14793"/>
                </a:lnTo>
                <a:lnTo>
                  <a:pt x="178577" y="19264"/>
                </a:lnTo>
                <a:lnTo>
                  <a:pt x="182702" y="25561"/>
                </a:lnTo>
                <a:lnTo>
                  <a:pt x="184086" y="32740"/>
                </a:lnTo>
                <a:lnTo>
                  <a:pt x="182702" y="39877"/>
                </a:lnTo>
                <a:lnTo>
                  <a:pt x="178577" y="46069"/>
                </a:lnTo>
                <a:lnTo>
                  <a:pt x="171752" y="50432"/>
                </a:lnTo>
                <a:lnTo>
                  <a:pt x="162267" y="52082"/>
                </a:lnTo>
                <a:lnTo>
                  <a:pt x="185946" y="52082"/>
                </a:lnTo>
                <a:lnTo>
                  <a:pt x="191921" y="43663"/>
                </a:lnTo>
                <a:lnTo>
                  <a:pt x="194233" y="32740"/>
                </a:lnTo>
                <a:lnTo>
                  <a:pt x="191921" y="21794"/>
                </a:lnTo>
                <a:lnTo>
                  <a:pt x="185781" y="13093"/>
                </a:lnTo>
                <a:close/>
              </a:path>
              <a:path w="867410" h="137795">
                <a:moveTo>
                  <a:pt x="226479" y="609"/>
                </a:moveTo>
                <a:lnTo>
                  <a:pt x="216192" y="609"/>
                </a:lnTo>
                <a:lnTo>
                  <a:pt x="216192" y="134645"/>
                </a:lnTo>
                <a:lnTo>
                  <a:pt x="226479" y="134645"/>
                </a:lnTo>
                <a:lnTo>
                  <a:pt x="226479" y="609"/>
                </a:lnTo>
                <a:close/>
              </a:path>
              <a:path w="867410" h="137795">
                <a:moveTo>
                  <a:pt x="211391" y="72339"/>
                </a:moveTo>
                <a:lnTo>
                  <a:pt x="166382" y="75996"/>
                </a:lnTo>
                <a:lnTo>
                  <a:pt x="120827" y="76149"/>
                </a:lnTo>
                <a:lnTo>
                  <a:pt x="120827" y="85750"/>
                </a:lnTo>
                <a:lnTo>
                  <a:pt x="155676" y="85750"/>
                </a:lnTo>
                <a:lnTo>
                  <a:pt x="155676" y="131597"/>
                </a:lnTo>
                <a:lnTo>
                  <a:pt x="165976" y="131597"/>
                </a:lnTo>
                <a:lnTo>
                  <a:pt x="165976" y="85598"/>
                </a:lnTo>
                <a:lnTo>
                  <a:pt x="177297" y="85236"/>
                </a:lnTo>
                <a:lnTo>
                  <a:pt x="189969" y="84302"/>
                </a:lnTo>
                <a:lnTo>
                  <a:pt x="201998" y="83026"/>
                </a:lnTo>
                <a:lnTo>
                  <a:pt x="211391" y="81635"/>
                </a:lnTo>
                <a:lnTo>
                  <a:pt x="211391" y="72339"/>
                </a:lnTo>
                <a:close/>
              </a:path>
              <a:path w="867410" h="137795">
                <a:moveTo>
                  <a:pt x="276936" y="89712"/>
                </a:moveTo>
                <a:lnTo>
                  <a:pt x="266636" y="89712"/>
                </a:lnTo>
                <a:lnTo>
                  <a:pt x="266636" y="131597"/>
                </a:lnTo>
                <a:lnTo>
                  <a:pt x="353898" y="131597"/>
                </a:lnTo>
                <a:lnTo>
                  <a:pt x="353898" y="122301"/>
                </a:lnTo>
                <a:lnTo>
                  <a:pt x="276936" y="122301"/>
                </a:lnTo>
                <a:lnTo>
                  <a:pt x="276936" y="89712"/>
                </a:lnTo>
                <a:close/>
              </a:path>
              <a:path w="867410" h="137795">
                <a:moveTo>
                  <a:pt x="350875" y="57416"/>
                </a:moveTo>
                <a:lnTo>
                  <a:pt x="340728" y="57416"/>
                </a:lnTo>
                <a:lnTo>
                  <a:pt x="340728" y="97929"/>
                </a:lnTo>
                <a:lnTo>
                  <a:pt x="350875" y="97929"/>
                </a:lnTo>
                <a:lnTo>
                  <a:pt x="350875" y="57416"/>
                </a:lnTo>
                <a:close/>
              </a:path>
              <a:path w="867410" h="137795">
                <a:moveTo>
                  <a:pt x="309448" y="10350"/>
                </a:moveTo>
                <a:lnTo>
                  <a:pt x="252095" y="10350"/>
                </a:lnTo>
                <a:lnTo>
                  <a:pt x="252095" y="72948"/>
                </a:lnTo>
                <a:lnTo>
                  <a:pt x="309448" y="72948"/>
                </a:lnTo>
                <a:lnTo>
                  <a:pt x="309448" y="63665"/>
                </a:lnTo>
                <a:lnTo>
                  <a:pt x="262242" y="63665"/>
                </a:lnTo>
                <a:lnTo>
                  <a:pt x="262242" y="19799"/>
                </a:lnTo>
                <a:lnTo>
                  <a:pt x="309448" y="19799"/>
                </a:lnTo>
                <a:lnTo>
                  <a:pt x="309448" y="10350"/>
                </a:lnTo>
                <a:close/>
              </a:path>
              <a:path w="867410" h="137795">
                <a:moveTo>
                  <a:pt x="309448" y="19799"/>
                </a:moveTo>
                <a:lnTo>
                  <a:pt x="299288" y="19799"/>
                </a:lnTo>
                <a:lnTo>
                  <a:pt x="299288" y="63665"/>
                </a:lnTo>
                <a:lnTo>
                  <a:pt x="309448" y="63665"/>
                </a:lnTo>
                <a:lnTo>
                  <a:pt x="309448" y="57416"/>
                </a:lnTo>
                <a:lnTo>
                  <a:pt x="350875" y="57416"/>
                </a:lnTo>
                <a:lnTo>
                  <a:pt x="350875" y="48425"/>
                </a:lnTo>
                <a:lnTo>
                  <a:pt x="309448" y="48425"/>
                </a:lnTo>
                <a:lnTo>
                  <a:pt x="309448" y="31978"/>
                </a:lnTo>
                <a:lnTo>
                  <a:pt x="350875" y="31978"/>
                </a:lnTo>
                <a:lnTo>
                  <a:pt x="350875" y="22999"/>
                </a:lnTo>
                <a:lnTo>
                  <a:pt x="309448" y="22999"/>
                </a:lnTo>
                <a:lnTo>
                  <a:pt x="309448" y="19799"/>
                </a:lnTo>
                <a:close/>
              </a:path>
              <a:path w="867410" h="137795">
                <a:moveTo>
                  <a:pt x="350875" y="31978"/>
                </a:moveTo>
                <a:lnTo>
                  <a:pt x="340728" y="31978"/>
                </a:lnTo>
                <a:lnTo>
                  <a:pt x="340728" y="48425"/>
                </a:lnTo>
                <a:lnTo>
                  <a:pt x="350875" y="48425"/>
                </a:lnTo>
                <a:lnTo>
                  <a:pt x="350875" y="31978"/>
                </a:lnTo>
                <a:close/>
              </a:path>
              <a:path w="867410" h="137795">
                <a:moveTo>
                  <a:pt x="350875" y="609"/>
                </a:moveTo>
                <a:lnTo>
                  <a:pt x="340728" y="609"/>
                </a:lnTo>
                <a:lnTo>
                  <a:pt x="340728" y="22999"/>
                </a:lnTo>
                <a:lnTo>
                  <a:pt x="350875" y="22999"/>
                </a:lnTo>
                <a:lnTo>
                  <a:pt x="350875" y="609"/>
                </a:lnTo>
                <a:close/>
              </a:path>
              <a:path w="867410" h="137795">
                <a:moveTo>
                  <a:pt x="480631" y="609"/>
                </a:moveTo>
                <a:lnTo>
                  <a:pt x="470484" y="609"/>
                </a:lnTo>
                <a:lnTo>
                  <a:pt x="470484" y="80276"/>
                </a:lnTo>
                <a:lnTo>
                  <a:pt x="480631" y="80276"/>
                </a:lnTo>
                <a:lnTo>
                  <a:pt x="480631" y="609"/>
                </a:lnTo>
                <a:close/>
              </a:path>
              <a:path w="867410" h="137795">
                <a:moveTo>
                  <a:pt x="417664" y="19037"/>
                </a:moveTo>
                <a:lnTo>
                  <a:pt x="406819" y="19037"/>
                </a:lnTo>
                <a:lnTo>
                  <a:pt x="406819" y="22694"/>
                </a:lnTo>
                <a:lnTo>
                  <a:pt x="405957" y="31481"/>
                </a:lnTo>
                <a:lnTo>
                  <a:pt x="383500" y="63112"/>
                </a:lnTo>
                <a:lnTo>
                  <a:pt x="371703" y="70065"/>
                </a:lnTo>
                <a:lnTo>
                  <a:pt x="378968" y="77978"/>
                </a:lnTo>
                <a:lnTo>
                  <a:pt x="382943" y="76149"/>
                </a:lnTo>
                <a:lnTo>
                  <a:pt x="391731" y="70980"/>
                </a:lnTo>
                <a:lnTo>
                  <a:pt x="398995" y="63512"/>
                </a:lnTo>
                <a:lnTo>
                  <a:pt x="405447" y="56959"/>
                </a:lnTo>
                <a:lnTo>
                  <a:pt x="409841" y="50711"/>
                </a:lnTo>
                <a:lnTo>
                  <a:pt x="412178" y="44475"/>
                </a:lnTo>
                <a:lnTo>
                  <a:pt x="423520" y="44475"/>
                </a:lnTo>
                <a:lnTo>
                  <a:pt x="420597" y="38798"/>
                </a:lnTo>
                <a:lnTo>
                  <a:pt x="418430" y="31274"/>
                </a:lnTo>
                <a:lnTo>
                  <a:pt x="417664" y="22694"/>
                </a:lnTo>
                <a:lnTo>
                  <a:pt x="417664" y="19037"/>
                </a:lnTo>
                <a:close/>
              </a:path>
              <a:path w="867410" h="137795">
                <a:moveTo>
                  <a:pt x="423520" y="44475"/>
                </a:moveTo>
                <a:lnTo>
                  <a:pt x="412178" y="44475"/>
                </a:lnTo>
                <a:lnTo>
                  <a:pt x="415188" y="50863"/>
                </a:lnTo>
                <a:lnTo>
                  <a:pt x="418211" y="55130"/>
                </a:lnTo>
                <a:lnTo>
                  <a:pt x="432066" y="69151"/>
                </a:lnTo>
                <a:lnTo>
                  <a:pt x="441807" y="73101"/>
                </a:lnTo>
                <a:lnTo>
                  <a:pt x="445096" y="74320"/>
                </a:lnTo>
                <a:lnTo>
                  <a:pt x="451269" y="65646"/>
                </a:lnTo>
                <a:lnTo>
                  <a:pt x="446726" y="63810"/>
                </a:lnTo>
                <a:lnTo>
                  <a:pt x="440742" y="60674"/>
                </a:lnTo>
                <a:lnTo>
                  <a:pt x="434293" y="56366"/>
                </a:lnTo>
                <a:lnTo>
                  <a:pt x="428358" y="51015"/>
                </a:lnTo>
                <a:lnTo>
                  <a:pt x="423971" y="45351"/>
                </a:lnTo>
                <a:lnTo>
                  <a:pt x="423520" y="44475"/>
                </a:lnTo>
                <a:close/>
              </a:path>
              <a:path w="867410" h="137795">
                <a:moveTo>
                  <a:pt x="444957" y="9740"/>
                </a:moveTo>
                <a:lnTo>
                  <a:pt x="379653" y="9740"/>
                </a:lnTo>
                <a:lnTo>
                  <a:pt x="379653" y="19037"/>
                </a:lnTo>
                <a:lnTo>
                  <a:pt x="444957" y="19037"/>
                </a:lnTo>
                <a:lnTo>
                  <a:pt x="444957" y="9740"/>
                </a:lnTo>
                <a:close/>
              </a:path>
              <a:path w="867410" h="137795">
                <a:moveTo>
                  <a:pt x="480364" y="89255"/>
                </a:moveTo>
                <a:lnTo>
                  <a:pt x="392557" y="89255"/>
                </a:lnTo>
                <a:lnTo>
                  <a:pt x="392557" y="98539"/>
                </a:lnTo>
                <a:lnTo>
                  <a:pt x="470204" y="98539"/>
                </a:lnTo>
                <a:lnTo>
                  <a:pt x="470204" y="134645"/>
                </a:lnTo>
                <a:lnTo>
                  <a:pt x="480364" y="134645"/>
                </a:lnTo>
                <a:lnTo>
                  <a:pt x="480364" y="89255"/>
                </a:lnTo>
                <a:close/>
              </a:path>
              <a:path w="867410" h="137795">
                <a:moveTo>
                  <a:pt x="541375" y="25425"/>
                </a:moveTo>
                <a:lnTo>
                  <a:pt x="530402" y="25425"/>
                </a:lnTo>
                <a:lnTo>
                  <a:pt x="530402" y="37769"/>
                </a:lnTo>
                <a:lnTo>
                  <a:pt x="529473" y="48680"/>
                </a:lnTo>
                <a:lnTo>
                  <a:pt x="512387" y="87055"/>
                </a:lnTo>
                <a:lnTo>
                  <a:pt x="493903" y="103568"/>
                </a:lnTo>
                <a:lnTo>
                  <a:pt x="502005" y="111340"/>
                </a:lnTo>
                <a:lnTo>
                  <a:pt x="528963" y="80742"/>
                </a:lnTo>
                <a:lnTo>
                  <a:pt x="535889" y="64122"/>
                </a:lnTo>
                <a:lnTo>
                  <a:pt x="546267" y="64122"/>
                </a:lnTo>
                <a:lnTo>
                  <a:pt x="544498" y="59283"/>
                </a:lnTo>
                <a:lnTo>
                  <a:pt x="542177" y="48511"/>
                </a:lnTo>
                <a:lnTo>
                  <a:pt x="541375" y="37769"/>
                </a:lnTo>
                <a:lnTo>
                  <a:pt x="541375" y="25425"/>
                </a:lnTo>
                <a:close/>
              </a:path>
              <a:path w="867410" h="137795">
                <a:moveTo>
                  <a:pt x="546267" y="64122"/>
                </a:moveTo>
                <a:lnTo>
                  <a:pt x="535889" y="64122"/>
                </a:lnTo>
                <a:lnTo>
                  <a:pt x="537290" y="68594"/>
                </a:lnTo>
                <a:lnTo>
                  <a:pt x="558696" y="100617"/>
                </a:lnTo>
                <a:lnTo>
                  <a:pt x="567309" y="107378"/>
                </a:lnTo>
                <a:lnTo>
                  <a:pt x="574027" y="98539"/>
                </a:lnTo>
                <a:lnTo>
                  <a:pt x="569286" y="95438"/>
                </a:lnTo>
                <a:lnTo>
                  <a:pt x="564067" y="91097"/>
                </a:lnTo>
                <a:lnTo>
                  <a:pt x="558614" y="85412"/>
                </a:lnTo>
                <a:lnTo>
                  <a:pt x="553173" y="78282"/>
                </a:lnTo>
                <a:lnTo>
                  <a:pt x="548206" y="69427"/>
                </a:lnTo>
                <a:lnTo>
                  <a:pt x="546267" y="64122"/>
                </a:lnTo>
                <a:close/>
              </a:path>
              <a:path w="867410" h="137795">
                <a:moveTo>
                  <a:pt x="571017" y="15836"/>
                </a:moveTo>
                <a:lnTo>
                  <a:pt x="501446" y="15836"/>
                </a:lnTo>
                <a:lnTo>
                  <a:pt x="501446" y="25425"/>
                </a:lnTo>
                <a:lnTo>
                  <a:pt x="571017" y="25425"/>
                </a:lnTo>
                <a:lnTo>
                  <a:pt x="571017" y="15836"/>
                </a:lnTo>
                <a:close/>
              </a:path>
              <a:path w="867410" h="137795">
                <a:moveTo>
                  <a:pt x="599414" y="609"/>
                </a:moveTo>
                <a:lnTo>
                  <a:pt x="589127" y="609"/>
                </a:lnTo>
                <a:lnTo>
                  <a:pt x="589127" y="134645"/>
                </a:lnTo>
                <a:lnTo>
                  <a:pt x="599414" y="134645"/>
                </a:lnTo>
                <a:lnTo>
                  <a:pt x="599414" y="65036"/>
                </a:lnTo>
                <a:lnTo>
                  <a:pt x="619175" y="65036"/>
                </a:lnTo>
                <a:lnTo>
                  <a:pt x="619175" y="55283"/>
                </a:lnTo>
                <a:lnTo>
                  <a:pt x="599414" y="55283"/>
                </a:lnTo>
                <a:lnTo>
                  <a:pt x="599414" y="609"/>
                </a:lnTo>
                <a:close/>
              </a:path>
              <a:path w="867410" h="137795">
                <a:moveTo>
                  <a:pt x="724776" y="5778"/>
                </a:moveTo>
                <a:lnTo>
                  <a:pt x="636828" y="5778"/>
                </a:lnTo>
                <a:lnTo>
                  <a:pt x="636828" y="50558"/>
                </a:lnTo>
                <a:lnTo>
                  <a:pt x="726147" y="50558"/>
                </a:lnTo>
                <a:lnTo>
                  <a:pt x="726147" y="41122"/>
                </a:lnTo>
                <a:lnTo>
                  <a:pt x="646988" y="41122"/>
                </a:lnTo>
                <a:lnTo>
                  <a:pt x="646988" y="15227"/>
                </a:lnTo>
                <a:lnTo>
                  <a:pt x="724776" y="15227"/>
                </a:lnTo>
                <a:lnTo>
                  <a:pt x="724776" y="5778"/>
                </a:lnTo>
                <a:close/>
              </a:path>
              <a:path w="867410" h="137795">
                <a:moveTo>
                  <a:pt x="741108" y="64427"/>
                </a:moveTo>
                <a:lnTo>
                  <a:pt x="620369" y="64427"/>
                </a:lnTo>
                <a:lnTo>
                  <a:pt x="620369" y="73875"/>
                </a:lnTo>
                <a:lnTo>
                  <a:pt x="741108" y="73875"/>
                </a:lnTo>
                <a:lnTo>
                  <a:pt x="741108" y="64427"/>
                </a:lnTo>
                <a:close/>
              </a:path>
              <a:path w="867410" h="137795">
                <a:moveTo>
                  <a:pt x="680732" y="84226"/>
                </a:moveTo>
                <a:lnTo>
                  <a:pt x="660848" y="86184"/>
                </a:lnTo>
                <a:lnTo>
                  <a:pt x="646263" y="91668"/>
                </a:lnTo>
                <a:lnTo>
                  <a:pt x="637286" y="100096"/>
                </a:lnTo>
                <a:lnTo>
                  <a:pt x="634225" y="110883"/>
                </a:lnTo>
                <a:lnTo>
                  <a:pt x="637286" y="121577"/>
                </a:lnTo>
                <a:lnTo>
                  <a:pt x="646263" y="129960"/>
                </a:lnTo>
                <a:lnTo>
                  <a:pt x="660848" y="135431"/>
                </a:lnTo>
                <a:lnTo>
                  <a:pt x="680732" y="137388"/>
                </a:lnTo>
                <a:lnTo>
                  <a:pt x="700678" y="135431"/>
                </a:lnTo>
                <a:lnTo>
                  <a:pt x="715260" y="129960"/>
                </a:lnTo>
                <a:lnTo>
                  <a:pt x="717255" y="128092"/>
                </a:lnTo>
                <a:lnTo>
                  <a:pt x="680732" y="128092"/>
                </a:lnTo>
                <a:lnTo>
                  <a:pt x="666292" y="126901"/>
                </a:lnTo>
                <a:lnTo>
                  <a:pt x="655115" y="123483"/>
                </a:lnTo>
                <a:lnTo>
                  <a:pt x="647898" y="118067"/>
                </a:lnTo>
                <a:lnTo>
                  <a:pt x="645337" y="110883"/>
                </a:lnTo>
                <a:lnTo>
                  <a:pt x="647898" y="103429"/>
                </a:lnTo>
                <a:lnTo>
                  <a:pt x="655115" y="97878"/>
                </a:lnTo>
                <a:lnTo>
                  <a:pt x="666292" y="94413"/>
                </a:lnTo>
                <a:lnTo>
                  <a:pt x="680732" y="93218"/>
                </a:lnTo>
                <a:lnTo>
                  <a:pt x="716906" y="93218"/>
                </a:lnTo>
                <a:lnTo>
                  <a:pt x="715260" y="91668"/>
                </a:lnTo>
                <a:lnTo>
                  <a:pt x="700678" y="86184"/>
                </a:lnTo>
                <a:lnTo>
                  <a:pt x="680732" y="84226"/>
                </a:lnTo>
                <a:close/>
              </a:path>
              <a:path w="867410" h="137795">
                <a:moveTo>
                  <a:pt x="716906" y="93218"/>
                </a:moveTo>
                <a:lnTo>
                  <a:pt x="680732" y="93218"/>
                </a:lnTo>
                <a:lnTo>
                  <a:pt x="695060" y="94413"/>
                </a:lnTo>
                <a:lnTo>
                  <a:pt x="706250" y="97878"/>
                </a:lnTo>
                <a:lnTo>
                  <a:pt x="713529" y="103429"/>
                </a:lnTo>
                <a:lnTo>
                  <a:pt x="716127" y="110883"/>
                </a:lnTo>
                <a:lnTo>
                  <a:pt x="713529" y="118132"/>
                </a:lnTo>
                <a:lnTo>
                  <a:pt x="706250" y="123540"/>
                </a:lnTo>
                <a:lnTo>
                  <a:pt x="695060" y="126923"/>
                </a:lnTo>
                <a:lnTo>
                  <a:pt x="680732" y="128092"/>
                </a:lnTo>
                <a:lnTo>
                  <a:pt x="717255" y="128092"/>
                </a:lnTo>
                <a:lnTo>
                  <a:pt x="724209" y="121577"/>
                </a:lnTo>
                <a:lnTo>
                  <a:pt x="727252" y="110883"/>
                </a:lnTo>
                <a:lnTo>
                  <a:pt x="724209" y="100096"/>
                </a:lnTo>
                <a:lnTo>
                  <a:pt x="716906" y="93218"/>
                </a:lnTo>
                <a:close/>
              </a:path>
              <a:path w="867410" h="137795">
                <a:moveTo>
                  <a:pt x="806653" y="0"/>
                </a:moveTo>
                <a:lnTo>
                  <a:pt x="787652" y="2293"/>
                </a:lnTo>
                <a:lnTo>
                  <a:pt x="773414" y="8526"/>
                </a:lnTo>
                <a:lnTo>
                  <a:pt x="764476" y="17729"/>
                </a:lnTo>
                <a:lnTo>
                  <a:pt x="761377" y="28930"/>
                </a:lnTo>
                <a:lnTo>
                  <a:pt x="764515" y="40101"/>
                </a:lnTo>
                <a:lnTo>
                  <a:pt x="773518" y="48926"/>
                </a:lnTo>
                <a:lnTo>
                  <a:pt x="787770" y="54723"/>
                </a:lnTo>
                <a:lnTo>
                  <a:pt x="806653" y="56807"/>
                </a:lnTo>
                <a:lnTo>
                  <a:pt x="825937" y="54723"/>
                </a:lnTo>
                <a:lnTo>
                  <a:pt x="840144" y="48926"/>
                </a:lnTo>
                <a:lnTo>
                  <a:pt x="841540" y="47523"/>
                </a:lnTo>
                <a:lnTo>
                  <a:pt x="806653" y="47523"/>
                </a:lnTo>
                <a:lnTo>
                  <a:pt x="793342" y="46247"/>
                </a:lnTo>
                <a:lnTo>
                  <a:pt x="782383" y="42570"/>
                </a:lnTo>
                <a:lnTo>
                  <a:pt x="774949" y="36722"/>
                </a:lnTo>
                <a:lnTo>
                  <a:pt x="772210" y="28930"/>
                </a:lnTo>
                <a:lnTo>
                  <a:pt x="774833" y="20996"/>
                </a:lnTo>
                <a:lnTo>
                  <a:pt x="782073" y="14673"/>
                </a:lnTo>
                <a:lnTo>
                  <a:pt x="792993" y="10490"/>
                </a:lnTo>
                <a:lnTo>
                  <a:pt x="806653" y="8978"/>
                </a:lnTo>
                <a:lnTo>
                  <a:pt x="840585" y="8978"/>
                </a:lnTo>
                <a:lnTo>
                  <a:pt x="840039" y="8412"/>
                </a:lnTo>
                <a:lnTo>
                  <a:pt x="825820" y="2250"/>
                </a:lnTo>
                <a:lnTo>
                  <a:pt x="806653" y="0"/>
                </a:lnTo>
                <a:close/>
              </a:path>
              <a:path w="867410" h="137795">
                <a:moveTo>
                  <a:pt x="840585" y="8978"/>
                </a:moveTo>
                <a:lnTo>
                  <a:pt x="806653" y="8978"/>
                </a:lnTo>
                <a:lnTo>
                  <a:pt x="820503" y="10469"/>
                </a:lnTo>
                <a:lnTo>
                  <a:pt x="831448" y="14616"/>
                </a:lnTo>
                <a:lnTo>
                  <a:pt x="838637" y="20932"/>
                </a:lnTo>
                <a:lnTo>
                  <a:pt x="841222" y="28930"/>
                </a:lnTo>
                <a:lnTo>
                  <a:pt x="838578" y="36722"/>
                </a:lnTo>
                <a:lnTo>
                  <a:pt x="831291" y="42570"/>
                </a:lnTo>
                <a:lnTo>
                  <a:pt x="820327" y="46247"/>
                </a:lnTo>
                <a:lnTo>
                  <a:pt x="806653" y="47523"/>
                </a:lnTo>
                <a:lnTo>
                  <a:pt x="841540" y="47523"/>
                </a:lnTo>
                <a:lnTo>
                  <a:pt x="848924" y="40101"/>
                </a:lnTo>
                <a:lnTo>
                  <a:pt x="851928" y="28930"/>
                </a:lnTo>
                <a:lnTo>
                  <a:pt x="848885" y="17600"/>
                </a:lnTo>
                <a:lnTo>
                  <a:pt x="840585" y="8978"/>
                </a:lnTo>
                <a:close/>
              </a:path>
              <a:path w="867410" h="137795">
                <a:moveTo>
                  <a:pt x="867295" y="71272"/>
                </a:moveTo>
                <a:lnTo>
                  <a:pt x="746556" y="71272"/>
                </a:lnTo>
                <a:lnTo>
                  <a:pt x="746556" y="80721"/>
                </a:lnTo>
                <a:lnTo>
                  <a:pt x="867295" y="80721"/>
                </a:lnTo>
                <a:lnTo>
                  <a:pt x="867295" y="71272"/>
                </a:lnTo>
                <a:close/>
              </a:path>
              <a:path w="867410" h="137795">
                <a:moveTo>
                  <a:pt x="773303" y="92913"/>
                </a:moveTo>
                <a:lnTo>
                  <a:pt x="763016" y="92913"/>
                </a:lnTo>
                <a:lnTo>
                  <a:pt x="763016" y="131597"/>
                </a:lnTo>
                <a:lnTo>
                  <a:pt x="854938" y="131597"/>
                </a:lnTo>
                <a:lnTo>
                  <a:pt x="854938" y="122148"/>
                </a:lnTo>
                <a:lnTo>
                  <a:pt x="773303" y="122148"/>
                </a:lnTo>
                <a:lnTo>
                  <a:pt x="773303" y="929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01887" y="7918063"/>
            <a:ext cx="1742439" cy="14287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4320794" y="7918056"/>
            <a:ext cx="610870" cy="134620"/>
          </a:xfrm>
          <a:custGeom>
            <a:avLst/>
            <a:gdLst/>
            <a:ahLst/>
            <a:cxnLst/>
            <a:rect l="l" t="t" r="r" b="b"/>
            <a:pathLst>
              <a:path w="610870" h="134620">
                <a:moveTo>
                  <a:pt x="58038" y="8534"/>
                </a:moveTo>
                <a:lnTo>
                  <a:pt x="0" y="8534"/>
                </a:lnTo>
                <a:lnTo>
                  <a:pt x="0" y="60629"/>
                </a:lnTo>
                <a:lnTo>
                  <a:pt x="58038" y="60629"/>
                </a:lnTo>
                <a:lnTo>
                  <a:pt x="58038" y="51333"/>
                </a:lnTo>
                <a:lnTo>
                  <a:pt x="10159" y="51333"/>
                </a:lnTo>
                <a:lnTo>
                  <a:pt x="10159" y="17818"/>
                </a:lnTo>
                <a:lnTo>
                  <a:pt x="58038" y="17818"/>
                </a:lnTo>
                <a:lnTo>
                  <a:pt x="58038" y="8534"/>
                </a:lnTo>
                <a:close/>
              </a:path>
              <a:path w="610870" h="134620">
                <a:moveTo>
                  <a:pt x="58038" y="17818"/>
                </a:moveTo>
                <a:lnTo>
                  <a:pt x="47891" y="17818"/>
                </a:lnTo>
                <a:lnTo>
                  <a:pt x="47891" y="51333"/>
                </a:lnTo>
                <a:lnTo>
                  <a:pt x="58038" y="51333"/>
                </a:lnTo>
                <a:lnTo>
                  <a:pt x="58038" y="17818"/>
                </a:lnTo>
                <a:close/>
              </a:path>
              <a:path w="610870" h="134620">
                <a:moveTo>
                  <a:pt x="98793" y="0"/>
                </a:moveTo>
                <a:lnTo>
                  <a:pt x="88646" y="0"/>
                </a:lnTo>
                <a:lnTo>
                  <a:pt x="88646" y="76771"/>
                </a:lnTo>
                <a:lnTo>
                  <a:pt x="98793" y="76771"/>
                </a:lnTo>
                <a:lnTo>
                  <a:pt x="98793" y="0"/>
                </a:lnTo>
                <a:close/>
              </a:path>
              <a:path w="610870" h="134620">
                <a:moveTo>
                  <a:pt x="77254" y="72656"/>
                </a:moveTo>
                <a:lnTo>
                  <a:pt x="32664" y="72656"/>
                </a:lnTo>
                <a:lnTo>
                  <a:pt x="32664" y="81495"/>
                </a:lnTo>
                <a:lnTo>
                  <a:pt x="77254" y="81495"/>
                </a:lnTo>
                <a:lnTo>
                  <a:pt x="77254" y="72656"/>
                </a:lnTo>
                <a:close/>
              </a:path>
              <a:path w="610870" h="134620">
                <a:moveTo>
                  <a:pt x="61607" y="100228"/>
                </a:moveTo>
                <a:lnTo>
                  <a:pt x="49809" y="100228"/>
                </a:lnTo>
                <a:lnTo>
                  <a:pt x="48437" y="106019"/>
                </a:lnTo>
                <a:lnTo>
                  <a:pt x="40893" y="113474"/>
                </a:lnTo>
                <a:lnTo>
                  <a:pt x="6870" y="125514"/>
                </a:lnTo>
                <a:lnTo>
                  <a:pt x="13588" y="134035"/>
                </a:lnTo>
                <a:lnTo>
                  <a:pt x="54063" y="114388"/>
                </a:lnTo>
                <a:lnTo>
                  <a:pt x="55841" y="111340"/>
                </a:lnTo>
                <a:lnTo>
                  <a:pt x="68364" y="111340"/>
                </a:lnTo>
                <a:lnTo>
                  <a:pt x="62979" y="106019"/>
                </a:lnTo>
                <a:lnTo>
                  <a:pt x="61887" y="101295"/>
                </a:lnTo>
                <a:lnTo>
                  <a:pt x="61607" y="100228"/>
                </a:lnTo>
                <a:close/>
              </a:path>
              <a:path w="610870" h="134620">
                <a:moveTo>
                  <a:pt x="68364" y="111340"/>
                </a:moveTo>
                <a:lnTo>
                  <a:pt x="55841" y="111340"/>
                </a:lnTo>
                <a:lnTo>
                  <a:pt x="57353" y="114388"/>
                </a:lnTo>
                <a:lnTo>
                  <a:pt x="65722" y="122161"/>
                </a:lnTo>
                <a:lnTo>
                  <a:pt x="85483" y="131610"/>
                </a:lnTo>
                <a:lnTo>
                  <a:pt x="92201" y="133121"/>
                </a:lnTo>
                <a:lnTo>
                  <a:pt x="97828" y="134035"/>
                </a:lnTo>
                <a:lnTo>
                  <a:pt x="104546" y="125514"/>
                </a:lnTo>
                <a:lnTo>
                  <a:pt x="99298" y="124578"/>
                </a:lnTo>
                <a:lnTo>
                  <a:pt x="93405" y="123056"/>
                </a:lnTo>
                <a:lnTo>
                  <a:pt x="86840" y="120820"/>
                </a:lnTo>
                <a:lnTo>
                  <a:pt x="79578" y="117741"/>
                </a:lnTo>
                <a:lnTo>
                  <a:pt x="70523" y="113474"/>
                </a:lnTo>
                <a:lnTo>
                  <a:pt x="68364" y="111340"/>
                </a:lnTo>
                <a:close/>
              </a:path>
              <a:path w="610870" h="134620">
                <a:moveTo>
                  <a:pt x="100431" y="91389"/>
                </a:moveTo>
                <a:lnTo>
                  <a:pt x="10845" y="91389"/>
                </a:lnTo>
                <a:lnTo>
                  <a:pt x="10845" y="100228"/>
                </a:lnTo>
                <a:lnTo>
                  <a:pt x="100431" y="100228"/>
                </a:lnTo>
                <a:lnTo>
                  <a:pt x="100431" y="91389"/>
                </a:lnTo>
                <a:close/>
              </a:path>
              <a:path w="610870" h="134620">
                <a:moveTo>
                  <a:pt x="233159" y="75857"/>
                </a:moveTo>
                <a:lnTo>
                  <a:pt x="222732" y="75857"/>
                </a:lnTo>
                <a:lnTo>
                  <a:pt x="222732" y="99923"/>
                </a:lnTo>
                <a:lnTo>
                  <a:pt x="184048" y="99923"/>
                </a:lnTo>
                <a:lnTo>
                  <a:pt x="184048" y="109512"/>
                </a:lnTo>
                <a:lnTo>
                  <a:pt x="217385" y="109512"/>
                </a:lnTo>
                <a:lnTo>
                  <a:pt x="234273" y="109206"/>
                </a:lnTo>
                <a:lnTo>
                  <a:pt x="250005" y="108432"/>
                </a:lnTo>
                <a:lnTo>
                  <a:pt x="263423" y="107401"/>
                </a:lnTo>
                <a:lnTo>
                  <a:pt x="273367" y="106324"/>
                </a:lnTo>
                <a:lnTo>
                  <a:pt x="273367" y="99618"/>
                </a:lnTo>
                <a:lnTo>
                  <a:pt x="233159" y="99618"/>
                </a:lnTo>
                <a:lnTo>
                  <a:pt x="233159" y="75857"/>
                </a:lnTo>
                <a:close/>
              </a:path>
              <a:path w="610870" h="134620">
                <a:moveTo>
                  <a:pt x="273367" y="96723"/>
                </a:moveTo>
                <a:lnTo>
                  <a:pt x="263938" y="97818"/>
                </a:lnTo>
                <a:lnTo>
                  <a:pt x="252901" y="98742"/>
                </a:lnTo>
                <a:lnTo>
                  <a:pt x="242045" y="99380"/>
                </a:lnTo>
                <a:lnTo>
                  <a:pt x="233159" y="99618"/>
                </a:lnTo>
                <a:lnTo>
                  <a:pt x="273367" y="99618"/>
                </a:lnTo>
                <a:lnTo>
                  <a:pt x="273367" y="96723"/>
                </a:lnTo>
                <a:close/>
              </a:path>
              <a:path w="610870" h="134620">
                <a:moveTo>
                  <a:pt x="260057" y="12649"/>
                </a:moveTo>
                <a:lnTo>
                  <a:pt x="195300" y="12649"/>
                </a:lnTo>
                <a:lnTo>
                  <a:pt x="195300" y="75857"/>
                </a:lnTo>
                <a:lnTo>
                  <a:pt x="261556" y="75857"/>
                </a:lnTo>
                <a:lnTo>
                  <a:pt x="261556" y="66408"/>
                </a:lnTo>
                <a:lnTo>
                  <a:pt x="205447" y="66408"/>
                </a:lnTo>
                <a:lnTo>
                  <a:pt x="205447" y="48742"/>
                </a:lnTo>
                <a:lnTo>
                  <a:pt x="259499" y="48742"/>
                </a:lnTo>
                <a:lnTo>
                  <a:pt x="259499" y="39458"/>
                </a:lnTo>
                <a:lnTo>
                  <a:pt x="205447" y="39458"/>
                </a:lnTo>
                <a:lnTo>
                  <a:pt x="205447" y="22085"/>
                </a:lnTo>
                <a:lnTo>
                  <a:pt x="260057" y="22085"/>
                </a:lnTo>
                <a:lnTo>
                  <a:pt x="260057" y="12649"/>
                </a:lnTo>
                <a:close/>
              </a:path>
              <a:path w="610870" h="134620">
                <a:moveTo>
                  <a:pt x="289686" y="0"/>
                </a:moveTo>
                <a:lnTo>
                  <a:pt x="279399" y="0"/>
                </a:lnTo>
                <a:lnTo>
                  <a:pt x="279399" y="134035"/>
                </a:lnTo>
                <a:lnTo>
                  <a:pt x="289686" y="134035"/>
                </a:lnTo>
                <a:lnTo>
                  <a:pt x="289686" y="0"/>
                </a:lnTo>
                <a:close/>
              </a:path>
              <a:path w="610870" h="134620">
                <a:moveTo>
                  <a:pt x="418071" y="0"/>
                </a:moveTo>
                <a:lnTo>
                  <a:pt x="407924" y="0"/>
                </a:lnTo>
                <a:lnTo>
                  <a:pt x="407924" y="79667"/>
                </a:lnTo>
                <a:lnTo>
                  <a:pt x="418071" y="79667"/>
                </a:lnTo>
                <a:lnTo>
                  <a:pt x="418071" y="0"/>
                </a:lnTo>
                <a:close/>
              </a:path>
              <a:path w="610870" h="134620">
                <a:moveTo>
                  <a:pt x="355091" y="18427"/>
                </a:moveTo>
                <a:lnTo>
                  <a:pt x="344258" y="18427"/>
                </a:lnTo>
                <a:lnTo>
                  <a:pt x="344258" y="22085"/>
                </a:lnTo>
                <a:lnTo>
                  <a:pt x="343396" y="30877"/>
                </a:lnTo>
                <a:lnTo>
                  <a:pt x="320932" y="62509"/>
                </a:lnTo>
                <a:lnTo>
                  <a:pt x="309130" y="69456"/>
                </a:lnTo>
                <a:lnTo>
                  <a:pt x="316407" y="77381"/>
                </a:lnTo>
                <a:lnTo>
                  <a:pt x="347281" y="50114"/>
                </a:lnTo>
                <a:lnTo>
                  <a:pt x="349605" y="43865"/>
                </a:lnTo>
                <a:lnTo>
                  <a:pt x="360948" y="43865"/>
                </a:lnTo>
                <a:lnTo>
                  <a:pt x="358025" y="38195"/>
                </a:lnTo>
                <a:lnTo>
                  <a:pt x="355857" y="30670"/>
                </a:lnTo>
                <a:lnTo>
                  <a:pt x="355091" y="22085"/>
                </a:lnTo>
                <a:lnTo>
                  <a:pt x="355091" y="18427"/>
                </a:lnTo>
                <a:close/>
              </a:path>
              <a:path w="610870" h="134620">
                <a:moveTo>
                  <a:pt x="360948" y="43865"/>
                </a:moveTo>
                <a:lnTo>
                  <a:pt x="349605" y="43865"/>
                </a:lnTo>
                <a:lnTo>
                  <a:pt x="352628" y="50266"/>
                </a:lnTo>
                <a:lnTo>
                  <a:pt x="355650" y="54533"/>
                </a:lnTo>
                <a:lnTo>
                  <a:pt x="369506" y="68541"/>
                </a:lnTo>
                <a:lnTo>
                  <a:pt x="379247" y="72504"/>
                </a:lnTo>
                <a:lnTo>
                  <a:pt x="382536" y="73723"/>
                </a:lnTo>
                <a:lnTo>
                  <a:pt x="388708" y="65036"/>
                </a:lnTo>
                <a:lnTo>
                  <a:pt x="384166" y="63202"/>
                </a:lnTo>
                <a:lnTo>
                  <a:pt x="378182" y="60071"/>
                </a:lnTo>
                <a:lnTo>
                  <a:pt x="371733" y="55767"/>
                </a:lnTo>
                <a:lnTo>
                  <a:pt x="365798" y="50419"/>
                </a:lnTo>
                <a:lnTo>
                  <a:pt x="361403" y="44748"/>
                </a:lnTo>
                <a:lnTo>
                  <a:pt x="360948" y="43865"/>
                </a:lnTo>
                <a:close/>
              </a:path>
              <a:path w="610870" h="134620">
                <a:moveTo>
                  <a:pt x="382396" y="9144"/>
                </a:moveTo>
                <a:lnTo>
                  <a:pt x="317093" y="9144"/>
                </a:lnTo>
                <a:lnTo>
                  <a:pt x="317093" y="18427"/>
                </a:lnTo>
                <a:lnTo>
                  <a:pt x="382396" y="18427"/>
                </a:lnTo>
                <a:lnTo>
                  <a:pt x="382396" y="9144"/>
                </a:lnTo>
                <a:close/>
              </a:path>
              <a:path w="610870" h="134620">
                <a:moveTo>
                  <a:pt x="417791" y="88646"/>
                </a:moveTo>
                <a:lnTo>
                  <a:pt x="329984" y="88646"/>
                </a:lnTo>
                <a:lnTo>
                  <a:pt x="329984" y="97942"/>
                </a:lnTo>
                <a:lnTo>
                  <a:pt x="407644" y="97942"/>
                </a:lnTo>
                <a:lnTo>
                  <a:pt x="407644" y="134035"/>
                </a:lnTo>
                <a:lnTo>
                  <a:pt x="417791" y="134035"/>
                </a:lnTo>
                <a:lnTo>
                  <a:pt x="417791" y="88646"/>
                </a:lnTo>
                <a:close/>
              </a:path>
              <a:path w="610870" h="134620">
                <a:moveTo>
                  <a:pt x="532409" y="89103"/>
                </a:moveTo>
                <a:lnTo>
                  <a:pt x="522122" y="89103"/>
                </a:lnTo>
                <a:lnTo>
                  <a:pt x="522122" y="131000"/>
                </a:lnTo>
                <a:lnTo>
                  <a:pt x="610349" y="131000"/>
                </a:lnTo>
                <a:lnTo>
                  <a:pt x="610349" y="121704"/>
                </a:lnTo>
                <a:lnTo>
                  <a:pt x="532409" y="121704"/>
                </a:lnTo>
                <a:lnTo>
                  <a:pt x="532409" y="89103"/>
                </a:lnTo>
                <a:close/>
              </a:path>
              <a:path w="610870" h="134620">
                <a:moveTo>
                  <a:pt x="607186" y="0"/>
                </a:moveTo>
                <a:lnTo>
                  <a:pt x="597039" y="0"/>
                </a:lnTo>
                <a:lnTo>
                  <a:pt x="597039" y="33210"/>
                </a:lnTo>
                <a:lnTo>
                  <a:pt x="569048" y="33210"/>
                </a:lnTo>
                <a:lnTo>
                  <a:pt x="569048" y="42951"/>
                </a:lnTo>
                <a:lnTo>
                  <a:pt x="597039" y="42951"/>
                </a:lnTo>
                <a:lnTo>
                  <a:pt x="597039" y="97332"/>
                </a:lnTo>
                <a:lnTo>
                  <a:pt x="607186" y="97332"/>
                </a:lnTo>
                <a:lnTo>
                  <a:pt x="607186" y="0"/>
                </a:lnTo>
                <a:close/>
              </a:path>
              <a:path w="610870" h="134620">
                <a:moveTo>
                  <a:pt x="543521" y="18427"/>
                </a:moveTo>
                <a:lnTo>
                  <a:pt x="532828" y="18427"/>
                </a:lnTo>
                <a:lnTo>
                  <a:pt x="532828" y="22085"/>
                </a:lnTo>
                <a:lnTo>
                  <a:pt x="532074" y="30808"/>
                </a:lnTo>
                <a:lnTo>
                  <a:pt x="509258" y="65004"/>
                </a:lnTo>
                <a:lnTo>
                  <a:pt x="497560" y="72351"/>
                </a:lnTo>
                <a:lnTo>
                  <a:pt x="505244" y="80733"/>
                </a:lnTo>
                <a:lnTo>
                  <a:pt x="536524" y="51028"/>
                </a:lnTo>
                <a:lnTo>
                  <a:pt x="538035" y="45237"/>
                </a:lnTo>
                <a:lnTo>
                  <a:pt x="549715" y="45237"/>
                </a:lnTo>
                <a:lnTo>
                  <a:pt x="549201" y="44448"/>
                </a:lnTo>
                <a:lnTo>
                  <a:pt x="546201" y="37661"/>
                </a:lnTo>
                <a:lnTo>
                  <a:pt x="544230" y="30131"/>
                </a:lnTo>
                <a:lnTo>
                  <a:pt x="543521" y="22085"/>
                </a:lnTo>
                <a:lnTo>
                  <a:pt x="543521" y="18427"/>
                </a:lnTo>
                <a:close/>
              </a:path>
              <a:path w="610870" h="134620">
                <a:moveTo>
                  <a:pt x="549715" y="45237"/>
                </a:moveTo>
                <a:lnTo>
                  <a:pt x="538035" y="45237"/>
                </a:lnTo>
                <a:lnTo>
                  <a:pt x="540372" y="50876"/>
                </a:lnTo>
                <a:lnTo>
                  <a:pt x="569874" y="77076"/>
                </a:lnTo>
                <a:lnTo>
                  <a:pt x="575906" y="68084"/>
                </a:lnTo>
                <a:lnTo>
                  <a:pt x="570766" y="65322"/>
                </a:lnTo>
                <a:lnTo>
                  <a:pt x="564813" y="61404"/>
                </a:lnTo>
                <a:lnTo>
                  <a:pt x="558679" y="56372"/>
                </a:lnTo>
                <a:lnTo>
                  <a:pt x="552996" y="50266"/>
                </a:lnTo>
                <a:lnTo>
                  <a:pt x="549715" y="45237"/>
                </a:lnTo>
                <a:close/>
              </a:path>
              <a:path w="610870" h="134620">
                <a:moveTo>
                  <a:pt x="570687" y="9144"/>
                </a:moveTo>
                <a:lnTo>
                  <a:pt x="505523" y="9144"/>
                </a:lnTo>
                <a:lnTo>
                  <a:pt x="505523" y="18427"/>
                </a:lnTo>
                <a:lnTo>
                  <a:pt x="570687" y="18427"/>
                </a:lnTo>
                <a:lnTo>
                  <a:pt x="570687" y="91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06238" y="7918057"/>
            <a:ext cx="324485" cy="131445"/>
          </a:xfrm>
          <a:custGeom>
            <a:avLst/>
            <a:gdLst/>
            <a:ahLst/>
            <a:cxnLst/>
            <a:rect l="l" t="t" r="r" b="b"/>
            <a:pathLst>
              <a:path w="324485" h="131445">
                <a:moveTo>
                  <a:pt x="14135" y="92913"/>
                </a:moveTo>
                <a:lnTo>
                  <a:pt x="0" y="92913"/>
                </a:lnTo>
                <a:lnTo>
                  <a:pt x="3147" y="104488"/>
                </a:lnTo>
                <a:lnTo>
                  <a:pt x="9859" y="114809"/>
                </a:lnTo>
                <a:lnTo>
                  <a:pt x="20047" y="122218"/>
                </a:lnTo>
                <a:lnTo>
                  <a:pt x="33616" y="125056"/>
                </a:lnTo>
                <a:lnTo>
                  <a:pt x="45796" y="122463"/>
                </a:lnTo>
                <a:lnTo>
                  <a:pt x="56678" y="114942"/>
                </a:lnTo>
                <a:lnTo>
                  <a:pt x="59805" y="110121"/>
                </a:lnTo>
                <a:lnTo>
                  <a:pt x="33197" y="110121"/>
                </a:lnTo>
                <a:lnTo>
                  <a:pt x="25822" y="108675"/>
                </a:lnTo>
                <a:lnTo>
                  <a:pt x="20066" y="104832"/>
                </a:lnTo>
                <a:lnTo>
                  <a:pt x="16109" y="99331"/>
                </a:lnTo>
                <a:lnTo>
                  <a:pt x="14135" y="92913"/>
                </a:lnTo>
                <a:close/>
              </a:path>
              <a:path w="324485" h="131445">
                <a:moveTo>
                  <a:pt x="60468" y="63055"/>
                </a:moveTo>
                <a:lnTo>
                  <a:pt x="33616" y="63055"/>
                </a:lnTo>
                <a:lnTo>
                  <a:pt x="41191" y="64886"/>
                </a:lnTo>
                <a:lnTo>
                  <a:pt x="46874" y="69930"/>
                </a:lnTo>
                <a:lnTo>
                  <a:pt x="50420" y="77516"/>
                </a:lnTo>
                <a:lnTo>
                  <a:pt x="51587" y="86969"/>
                </a:lnTo>
                <a:lnTo>
                  <a:pt x="50160" y="96244"/>
                </a:lnTo>
                <a:lnTo>
                  <a:pt x="46355" y="103574"/>
                </a:lnTo>
                <a:lnTo>
                  <a:pt x="40568" y="108390"/>
                </a:lnTo>
                <a:lnTo>
                  <a:pt x="33197" y="110121"/>
                </a:lnTo>
                <a:lnTo>
                  <a:pt x="59805" y="110121"/>
                </a:lnTo>
                <a:lnTo>
                  <a:pt x="64501" y="102880"/>
                </a:lnTo>
                <a:lnTo>
                  <a:pt x="67500" y="86664"/>
                </a:lnTo>
                <a:lnTo>
                  <a:pt x="64820" y="70298"/>
                </a:lnTo>
                <a:lnTo>
                  <a:pt x="60468" y="63055"/>
                </a:lnTo>
                <a:close/>
              </a:path>
              <a:path w="324485" h="131445">
                <a:moveTo>
                  <a:pt x="62979" y="12953"/>
                </a:moveTo>
                <a:lnTo>
                  <a:pt x="10147" y="12953"/>
                </a:lnTo>
                <a:lnTo>
                  <a:pt x="2197" y="71132"/>
                </a:lnTo>
                <a:lnTo>
                  <a:pt x="16738" y="71132"/>
                </a:lnTo>
                <a:lnTo>
                  <a:pt x="19900" y="66408"/>
                </a:lnTo>
                <a:lnTo>
                  <a:pt x="25654" y="63055"/>
                </a:lnTo>
                <a:lnTo>
                  <a:pt x="60468" y="63055"/>
                </a:lnTo>
                <a:lnTo>
                  <a:pt x="58102" y="59116"/>
                </a:lnTo>
                <a:lnTo>
                  <a:pt x="51098" y="53771"/>
                </a:lnTo>
                <a:lnTo>
                  <a:pt x="19075" y="53771"/>
                </a:lnTo>
                <a:lnTo>
                  <a:pt x="22504" y="27724"/>
                </a:lnTo>
                <a:lnTo>
                  <a:pt x="62979" y="27724"/>
                </a:lnTo>
                <a:lnTo>
                  <a:pt x="62979" y="12953"/>
                </a:lnTo>
                <a:close/>
              </a:path>
              <a:path w="324485" h="131445">
                <a:moveTo>
                  <a:pt x="33477" y="48285"/>
                </a:moveTo>
                <a:lnTo>
                  <a:pt x="25387" y="49504"/>
                </a:lnTo>
                <a:lnTo>
                  <a:pt x="19075" y="53771"/>
                </a:lnTo>
                <a:lnTo>
                  <a:pt x="51098" y="53771"/>
                </a:lnTo>
                <a:lnTo>
                  <a:pt x="49326" y="52419"/>
                </a:lnTo>
                <a:lnTo>
                  <a:pt x="40474" y="49504"/>
                </a:lnTo>
                <a:lnTo>
                  <a:pt x="33477" y="48285"/>
                </a:lnTo>
                <a:close/>
              </a:path>
              <a:path w="324485" h="131445">
                <a:moveTo>
                  <a:pt x="111658" y="88950"/>
                </a:moveTo>
                <a:lnTo>
                  <a:pt x="95465" y="88950"/>
                </a:lnTo>
                <a:lnTo>
                  <a:pt x="95465" y="130987"/>
                </a:lnTo>
                <a:lnTo>
                  <a:pt x="186156" y="130987"/>
                </a:lnTo>
                <a:lnTo>
                  <a:pt x="186156" y="115608"/>
                </a:lnTo>
                <a:lnTo>
                  <a:pt x="111658" y="115608"/>
                </a:lnTo>
                <a:lnTo>
                  <a:pt x="111658" y="88950"/>
                </a:lnTo>
                <a:close/>
              </a:path>
              <a:path w="324485" h="131445">
                <a:moveTo>
                  <a:pt x="183692" y="0"/>
                </a:moveTo>
                <a:lnTo>
                  <a:pt x="167779" y="0"/>
                </a:lnTo>
                <a:lnTo>
                  <a:pt x="167779" y="13411"/>
                </a:lnTo>
                <a:lnTo>
                  <a:pt x="133337" y="13411"/>
                </a:lnTo>
                <a:lnTo>
                  <a:pt x="133337" y="27724"/>
                </a:lnTo>
                <a:lnTo>
                  <a:pt x="167779" y="27724"/>
                </a:lnTo>
                <a:lnTo>
                  <a:pt x="167779" y="38379"/>
                </a:lnTo>
                <a:lnTo>
                  <a:pt x="133337" y="38379"/>
                </a:lnTo>
                <a:lnTo>
                  <a:pt x="133337" y="52704"/>
                </a:lnTo>
                <a:lnTo>
                  <a:pt x="167779" y="52704"/>
                </a:lnTo>
                <a:lnTo>
                  <a:pt x="167779" y="96875"/>
                </a:lnTo>
                <a:lnTo>
                  <a:pt x="183692" y="96875"/>
                </a:lnTo>
                <a:lnTo>
                  <a:pt x="183692" y="0"/>
                </a:lnTo>
                <a:close/>
              </a:path>
              <a:path w="324485" h="131445">
                <a:moveTo>
                  <a:pt x="98348" y="4571"/>
                </a:moveTo>
                <a:lnTo>
                  <a:pt x="82435" y="4571"/>
                </a:lnTo>
                <a:lnTo>
                  <a:pt x="82435" y="79971"/>
                </a:lnTo>
                <a:lnTo>
                  <a:pt x="86815" y="79986"/>
                </a:lnTo>
                <a:lnTo>
                  <a:pt x="108133" y="79843"/>
                </a:lnTo>
                <a:lnTo>
                  <a:pt x="148848" y="76964"/>
                </a:lnTo>
                <a:lnTo>
                  <a:pt x="155702" y="75704"/>
                </a:lnTo>
                <a:lnTo>
                  <a:pt x="155702" y="64427"/>
                </a:lnTo>
                <a:lnTo>
                  <a:pt x="98348" y="64427"/>
                </a:lnTo>
                <a:lnTo>
                  <a:pt x="98348" y="4571"/>
                </a:lnTo>
                <a:close/>
              </a:path>
              <a:path w="324485" h="131445">
                <a:moveTo>
                  <a:pt x="155702" y="60477"/>
                </a:moveTo>
                <a:lnTo>
                  <a:pt x="98348" y="64427"/>
                </a:lnTo>
                <a:lnTo>
                  <a:pt x="155702" y="64427"/>
                </a:lnTo>
                <a:lnTo>
                  <a:pt x="155702" y="60477"/>
                </a:lnTo>
                <a:close/>
              </a:path>
              <a:path w="324485" h="131445">
                <a:moveTo>
                  <a:pt x="271868" y="8381"/>
                </a:moveTo>
                <a:lnTo>
                  <a:pt x="209308" y="8381"/>
                </a:lnTo>
                <a:lnTo>
                  <a:pt x="209308" y="23761"/>
                </a:lnTo>
                <a:lnTo>
                  <a:pt x="252666" y="23761"/>
                </a:lnTo>
                <a:lnTo>
                  <a:pt x="251039" y="31127"/>
                </a:lnTo>
                <a:lnTo>
                  <a:pt x="218703" y="66028"/>
                </a:lnTo>
                <a:lnTo>
                  <a:pt x="202031" y="73418"/>
                </a:lnTo>
                <a:lnTo>
                  <a:pt x="212331" y="85140"/>
                </a:lnTo>
                <a:lnTo>
                  <a:pt x="251155" y="60477"/>
                </a:lnTo>
                <a:lnTo>
                  <a:pt x="270368" y="20759"/>
                </a:lnTo>
                <a:lnTo>
                  <a:pt x="271868" y="8381"/>
                </a:lnTo>
                <a:close/>
              </a:path>
              <a:path w="324485" h="131445">
                <a:moveTo>
                  <a:pt x="238671" y="89103"/>
                </a:moveTo>
                <a:lnTo>
                  <a:pt x="222478" y="89103"/>
                </a:lnTo>
                <a:lnTo>
                  <a:pt x="222478" y="130987"/>
                </a:lnTo>
                <a:lnTo>
                  <a:pt x="310972" y="130987"/>
                </a:lnTo>
                <a:lnTo>
                  <a:pt x="310972" y="115608"/>
                </a:lnTo>
                <a:lnTo>
                  <a:pt x="238671" y="115608"/>
                </a:lnTo>
                <a:lnTo>
                  <a:pt x="238671" y="89103"/>
                </a:lnTo>
                <a:close/>
              </a:path>
              <a:path w="324485" h="131445">
                <a:moveTo>
                  <a:pt x="307403" y="0"/>
                </a:moveTo>
                <a:lnTo>
                  <a:pt x="291490" y="0"/>
                </a:lnTo>
                <a:lnTo>
                  <a:pt x="291490" y="96723"/>
                </a:lnTo>
                <a:lnTo>
                  <a:pt x="307403" y="96723"/>
                </a:lnTo>
                <a:lnTo>
                  <a:pt x="307403" y="57124"/>
                </a:lnTo>
                <a:lnTo>
                  <a:pt x="323875" y="57124"/>
                </a:lnTo>
                <a:lnTo>
                  <a:pt x="323875" y="41579"/>
                </a:lnTo>
                <a:lnTo>
                  <a:pt x="307403" y="41579"/>
                </a:lnTo>
                <a:lnTo>
                  <a:pt x="30740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395878" y="7918059"/>
            <a:ext cx="1257300" cy="134620"/>
          </a:xfrm>
          <a:custGeom>
            <a:avLst/>
            <a:gdLst/>
            <a:ahLst/>
            <a:cxnLst/>
            <a:rect l="l" t="t" r="r" b="b"/>
            <a:pathLst>
              <a:path w="1257300" h="134620">
                <a:moveTo>
                  <a:pt x="120738" y="107073"/>
                </a:moveTo>
                <a:lnTo>
                  <a:pt x="0" y="107073"/>
                </a:lnTo>
                <a:lnTo>
                  <a:pt x="0" y="116522"/>
                </a:lnTo>
                <a:lnTo>
                  <a:pt x="120738" y="116522"/>
                </a:lnTo>
                <a:lnTo>
                  <a:pt x="120738" y="107073"/>
                </a:lnTo>
                <a:close/>
              </a:path>
              <a:path w="1257300" h="134620">
                <a:moveTo>
                  <a:pt x="65582" y="74942"/>
                </a:moveTo>
                <a:lnTo>
                  <a:pt x="55156" y="74942"/>
                </a:lnTo>
                <a:lnTo>
                  <a:pt x="55156" y="107073"/>
                </a:lnTo>
                <a:lnTo>
                  <a:pt x="65582" y="107073"/>
                </a:lnTo>
                <a:lnTo>
                  <a:pt x="65582" y="74942"/>
                </a:lnTo>
                <a:close/>
              </a:path>
              <a:path w="1257300" h="134620">
                <a:moveTo>
                  <a:pt x="65862" y="5943"/>
                </a:moveTo>
                <a:lnTo>
                  <a:pt x="54876" y="5943"/>
                </a:lnTo>
                <a:lnTo>
                  <a:pt x="54876" y="16903"/>
                </a:lnTo>
                <a:lnTo>
                  <a:pt x="53674" y="26621"/>
                </a:lnTo>
                <a:lnTo>
                  <a:pt x="29922" y="60741"/>
                </a:lnTo>
                <a:lnTo>
                  <a:pt x="7277" y="73723"/>
                </a:lnTo>
                <a:lnTo>
                  <a:pt x="14274" y="81343"/>
                </a:lnTo>
                <a:lnTo>
                  <a:pt x="48849" y="56264"/>
                </a:lnTo>
                <a:lnTo>
                  <a:pt x="60375" y="36702"/>
                </a:lnTo>
                <a:lnTo>
                  <a:pt x="70697" y="36702"/>
                </a:lnTo>
                <a:lnTo>
                  <a:pt x="70438" y="36252"/>
                </a:lnTo>
                <a:lnTo>
                  <a:pt x="67064" y="26621"/>
                </a:lnTo>
                <a:lnTo>
                  <a:pt x="65862" y="16903"/>
                </a:lnTo>
                <a:lnTo>
                  <a:pt x="65862" y="5943"/>
                </a:lnTo>
                <a:close/>
              </a:path>
              <a:path w="1257300" h="134620">
                <a:moveTo>
                  <a:pt x="70697" y="36702"/>
                </a:moveTo>
                <a:lnTo>
                  <a:pt x="60375" y="36702"/>
                </a:lnTo>
                <a:lnTo>
                  <a:pt x="62599" y="42196"/>
                </a:lnTo>
                <a:lnTo>
                  <a:pt x="94397" y="75418"/>
                </a:lnTo>
                <a:lnTo>
                  <a:pt x="106464" y="81343"/>
                </a:lnTo>
                <a:lnTo>
                  <a:pt x="113461" y="73723"/>
                </a:lnTo>
                <a:lnTo>
                  <a:pt x="107595" y="71261"/>
                </a:lnTo>
                <a:lnTo>
                  <a:pt x="99644" y="66828"/>
                </a:lnTo>
                <a:lnTo>
                  <a:pt x="90816" y="60741"/>
                </a:lnTo>
                <a:lnTo>
                  <a:pt x="82321" y="53314"/>
                </a:lnTo>
                <a:lnTo>
                  <a:pt x="75640" y="45310"/>
                </a:lnTo>
                <a:lnTo>
                  <a:pt x="70697" y="36702"/>
                </a:lnTo>
                <a:close/>
              </a:path>
              <a:path w="1257300" h="134620">
                <a:moveTo>
                  <a:pt x="246926" y="69303"/>
                </a:moveTo>
                <a:lnTo>
                  <a:pt x="126187" y="69303"/>
                </a:lnTo>
                <a:lnTo>
                  <a:pt x="126187" y="78752"/>
                </a:lnTo>
                <a:lnTo>
                  <a:pt x="246926" y="78752"/>
                </a:lnTo>
                <a:lnTo>
                  <a:pt x="246926" y="69303"/>
                </a:lnTo>
                <a:close/>
              </a:path>
              <a:path w="1257300" h="134620">
                <a:moveTo>
                  <a:pt x="191770" y="47066"/>
                </a:moveTo>
                <a:lnTo>
                  <a:pt x="181343" y="47066"/>
                </a:lnTo>
                <a:lnTo>
                  <a:pt x="181343" y="69303"/>
                </a:lnTo>
                <a:lnTo>
                  <a:pt x="191770" y="69303"/>
                </a:lnTo>
                <a:lnTo>
                  <a:pt x="191770" y="47066"/>
                </a:lnTo>
                <a:close/>
              </a:path>
              <a:path w="1257300" h="134620">
                <a:moveTo>
                  <a:pt x="192049" y="914"/>
                </a:moveTo>
                <a:lnTo>
                  <a:pt x="181063" y="914"/>
                </a:lnTo>
                <a:lnTo>
                  <a:pt x="181063" y="7010"/>
                </a:lnTo>
                <a:lnTo>
                  <a:pt x="179835" y="13756"/>
                </a:lnTo>
                <a:lnTo>
                  <a:pt x="147543" y="42667"/>
                </a:lnTo>
                <a:lnTo>
                  <a:pt x="133870" y="47218"/>
                </a:lnTo>
                <a:lnTo>
                  <a:pt x="140182" y="54838"/>
                </a:lnTo>
                <a:lnTo>
                  <a:pt x="174850" y="36600"/>
                </a:lnTo>
                <a:lnTo>
                  <a:pt x="186563" y="21475"/>
                </a:lnTo>
                <a:lnTo>
                  <a:pt x="197468" y="21475"/>
                </a:lnTo>
                <a:lnTo>
                  <a:pt x="196729" y="20562"/>
                </a:lnTo>
                <a:lnTo>
                  <a:pt x="193277" y="13756"/>
                </a:lnTo>
                <a:lnTo>
                  <a:pt x="192049" y="7010"/>
                </a:lnTo>
                <a:lnTo>
                  <a:pt x="192049" y="914"/>
                </a:lnTo>
                <a:close/>
              </a:path>
              <a:path w="1257300" h="134620">
                <a:moveTo>
                  <a:pt x="197468" y="21475"/>
                </a:moveTo>
                <a:lnTo>
                  <a:pt x="186563" y="21475"/>
                </a:lnTo>
                <a:lnTo>
                  <a:pt x="188699" y="25547"/>
                </a:lnTo>
                <a:lnTo>
                  <a:pt x="221180" y="50952"/>
                </a:lnTo>
                <a:lnTo>
                  <a:pt x="232930" y="54838"/>
                </a:lnTo>
                <a:lnTo>
                  <a:pt x="239242" y="47218"/>
                </a:lnTo>
                <a:lnTo>
                  <a:pt x="233209" y="45520"/>
                </a:lnTo>
                <a:lnTo>
                  <a:pt x="225569" y="42667"/>
                </a:lnTo>
                <a:lnTo>
                  <a:pt x="217184" y="38587"/>
                </a:lnTo>
                <a:lnTo>
                  <a:pt x="208915" y="33210"/>
                </a:lnTo>
                <a:lnTo>
                  <a:pt x="202057" y="27143"/>
                </a:lnTo>
                <a:lnTo>
                  <a:pt x="197468" y="21475"/>
                </a:lnTo>
                <a:close/>
              </a:path>
              <a:path w="1257300" h="134620">
                <a:moveTo>
                  <a:pt x="231013" y="94741"/>
                </a:moveTo>
                <a:lnTo>
                  <a:pt x="140462" y="94741"/>
                </a:lnTo>
                <a:lnTo>
                  <a:pt x="140462" y="104190"/>
                </a:lnTo>
                <a:lnTo>
                  <a:pt x="220726" y="104190"/>
                </a:lnTo>
                <a:lnTo>
                  <a:pt x="220726" y="134035"/>
                </a:lnTo>
                <a:lnTo>
                  <a:pt x="231013" y="134035"/>
                </a:lnTo>
                <a:lnTo>
                  <a:pt x="231013" y="94741"/>
                </a:lnTo>
                <a:close/>
              </a:path>
              <a:path w="1257300" h="134620">
                <a:moveTo>
                  <a:pt x="313702" y="7924"/>
                </a:moveTo>
                <a:lnTo>
                  <a:pt x="274459" y="7924"/>
                </a:lnTo>
                <a:lnTo>
                  <a:pt x="274459" y="17525"/>
                </a:lnTo>
                <a:lnTo>
                  <a:pt x="313702" y="17525"/>
                </a:lnTo>
                <a:lnTo>
                  <a:pt x="313702" y="7924"/>
                </a:lnTo>
                <a:close/>
              </a:path>
              <a:path w="1257300" h="134620">
                <a:moveTo>
                  <a:pt x="331673" y="31838"/>
                </a:moveTo>
                <a:lnTo>
                  <a:pt x="256349" y="31838"/>
                </a:lnTo>
                <a:lnTo>
                  <a:pt x="256349" y="41440"/>
                </a:lnTo>
                <a:lnTo>
                  <a:pt x="331673" y="41440"/>
                </a:lnTo>
                <a:lnTo>
                  <a:pt x="331673" y="31838"/>
                </a:lnTo>
                <a:close/>
              </a:path>
              <a:path w="1257300" h="134620">
                <a:moveTo>
                  <a:pt x="356920" y="0"/>
                </a:moveTo>
                <a:lnTo>
                  <a:pt x="346633" y="0"/>
                </a:lnTo>
                <a:lnTo>
                  <a:pt x="346633" y="134035"/>
                </a:lnTo>
                <a:lnTo>
                  <a:pt x="356920" y="134035"/>
                </a:lnTo>
                <a:lnTo>
                  <a:pt x="356920" y="66103"/>
                </a:lnTo>
                <a:lnTo>
                  <a:pt x="376402" y="66103"/>
                </a:lnTo>
                <a:lnTo>
                  <a:pt x="376402" y="56210"/>
                </a:lnTo>
                <a:lnTo>
                  <a:pt x="356920" y="56210"/>
                </a:lnTo>
                <a:lnTo>
                  <a:pt x="356920" y="0"/>
                </a:lnTo>
                <a:close/>
              </a:path>
              <a:path w="1257300" h="134620">
                <a:moveTo>
                  <a:pt x="294220" y="53466"/>
                </a:moveTo>
                <a:lnTo>
                  <a:pt x="281237" y="55912"/>
                </a:lnTo>
                <a:lnTo>
                  <a:pt x="271137" y="62526"/>
                </a:lnTo>
                <a:lnTo>
                  <a:pt x="264586" y="72224"/>
                </a:lnTo>
                <a:lnTo>
                  <a:pt x="262255" y="83921"/>
                </a:lnTo>
                <a:lnTo>
                  <a:pt x="264606" y="95585"/>
                </a:lnTo>
                <a:lnTo>
                  <a:pt x="271189" y="105346"/>
                </a:lnTo>
                <a:lnTo>
                  <a:pt x="281296" y="112050"/>
                </a:lnTo>
                <a:lnTo>
                  <a:pt x="294220" y="114541"/>
                </a:lnTo>
                <a:lnTo>
                  <a:pt x="306990" y="112028"/>
                </a:lnTo>
                <a:lnTo>
                  <a:pt x="317018" y="105289"/>
                </a:lnTo>
                <a:lnTo>
                  <a:pt x="317244" y="104952"/>
                </a:lnTo>
                <a:lnTo>
                  <a:pt x="294220" y="104952"/>
                </a:lnTo>
                <a:lnTo>
                  <a:pt x="285225" y="103252"/>
                </a:lnTo>
                <a:lnTo>
                  <a:pt x="278547" y="98666"/>
                </a:lnTo>
                <a:lnTo>
                  <a:pt x="274391" y="91965"/>
                </a:lnTo>
                <a:lnTo>
                  <a:pt x="272961" y="83921"/>
                </a:lnTo>
                <a:lnTo>
                  <a:pt x="274391" y="75885"/>
                </a:lnTo>
                <a:lnTo>
                  <a:pt x="278547" y="69188"/>
                </a:lnTo>
                <a:lnTo>
                  <a:pt x="285225" y="64603"/>
                </a:lnTo>
                <a:lnTo>
                  <a:pt x="294220" y="62903"/>
                </a:lnTo>
                <a:lnTo>
                  <a:pt x="317312" y="62903"/>
                </a:lnTo>
                <a:lnTo>
                  <a:pt x="317018" y="62469"/>
                </a:lnTo>
                <a:lnTo>
                  <a:pt x="306990" y="55891"/>
                </a:lnTo>
                <a:lnTo>
                  <a:pt x="294220" y="53466"/>
                </a:lnTo>
                <a:close/>
              </a:path>
              <a:path w="1257300" h="134620">
                <a:moveTo>
                  <a:pt x="317312" y="62903"/>
                </a:moveTo>
                <a:lnTo>
                  <a:pt x="294220" y="62903"/>
                </a:lnTo>
                <a:lnTo>
                  <a:pt x="303137" y="64603"/>
                </a:lnTo>
                <a:lnTo>
                  <a:pt x="309778" y="69188"/>
                </a:lnTo>
                <a:lnTo>
                  <a:pt x="313923" y="75885"/>
                </a:lnTo>
                <a:lnTo>
                  <a:pt x="315353" y="83921"/>
                </a:lnTo>
                <a:lnTo>
                  <a:pt x="313923" y="91965"/>
                </a:lnTo>
                <a:lnTo>
                  <a:pt x="309778" y="98666"/>
                </a:lnTo>
                <a:lnTo>
                  <a:pt x="303137" y="103252"/>
                </a:lnTo>
                <a:lnTo>
                  <a:pt x="294220" y="104952"/>
                </a:lnTo>
                <a:lnTo>
                  <a:pt x="317244" y="104952"/>
                </a:lnTo>
                <a:lnTo>
                  <a:pt x="323572" y="95521"/>
                </a:lnTo>
                <a:lnTo>
                  <a:pt x="325920" y="83921"/>
                </a:lnTo>
                <a:lnTo>
                  <a:pt x="323572" y="72160"/>
                </a:lnTo>
                <a:lnTo>
                  <a:pt x="317312" y="62903"/>
                </a:lnTo>
                <a:close/>
              </a:path>
              <a:path w="1257300" h="134620">
                <a:moveTo>
                  <a:pt x="488188" y="56362"/>
                </a:moveTo>
                <a:lnTo>
                  <a:pt x="478028" y="56362"/>
                </a:lnTo>
                <a:lnTo>
                  <a:pt x="478028" y="77381"/>
                </a:lnTo>
                <a:lnTo>
                  <a:pt x="488188" y="77381"/>
                </a:lnTo>
                <a:lnTo>
                  <a:pt x="488188" y="56362"/>
                </a:lnTo>
                <a:close/>
              </a:path>
              <a:path w="1257300" h="134620">
                <a:moveTo>
                  <a:pt x="417664" y="4571"/>
                </a:moveTo>
                <a:lnTo>
                  <a:pt x="404396" y="7136"/>
                </a:lnTo>
                <a:lnTo>
                  <a:pt x="393928" y="14127"/>
                </a:lnTo>
                <a:lnTo>
                  <a:pt x="387061" y="24486"/>
                </a:lnTo>
                <a:lnTo>
                  <a:pt x="384594" y="37160"/>
                </a:lnTo>
                <a:lnTo>
                  <a:pt x="387061" y="49840"/>
                </a:lnTo>
                <a:lnTo>
                  <a:pt x="393928" y="60204"/>
                </a:lnTo>
                <a:lnTo>
                  <a:pt x="404396" y="67196"/>
                </a:lnTo>
                <a:lnTo>
                  <a:pt x="417664" y="69761"/>
                </a:lnTo>
                <a:lnTo>
                  <a:pt x="425975" y="68823"/>
                </a:lnTo>
                <a:lnTo>
                  <a:pt x="433322" y="66143"/>
                </a:lnTo>
                <a:lnTo>
                  <a:pt x="439562" y="61922"/>
                </a:lnTo>
                <a:lnTo>
                  <a:pt x="441417" y="59855"/>
                </a:lnTo>
                <a:lnTo>
                  <a:pt x="417664" y="59855"/>
                </a:lnTo>
                <a:lnTo>
                  <a:pt x="408170" y="58066"/>
                </a:lnTo>
                <a:lnTo>
                  <a:pt x="401199" y="53193"/>
                </a:lnTo>
                <a:lnTo>
                  <a:pt x="396905" y="45978"/>
                </a:lnTo>
                <a:lnTo>
                  <a:pt x="395439" y="37160"/>
                </a:lnTo>
                <a:lnTo>
                  <a:pt x="396905" y="28371"/>
                </a:lnTo>
                <a:lnTo>
                  <a:pt x="401199" y="21207"/>
                </a:lnTo>
                <a:lnTo>
                  <a:pt x="408170" y="16384"/>
                </a:lnTo>
                <a:lnTo>
                  <a:pt x="417664" y="14617"/>
                </a:lnTo>
                <a:lnTo>
                  <a:pt x="441537" y="14617"/>
                </a:lnTo>
                <a:lnTo>
                  <a:pt x="440067" y="12924"/>
                </a:lnTo>
                <a:lnTo>
                  <a:pt x="433701" y="8456"/>
                </a:lnTo>
                <a:lnTo>
                  <a:pt x="426178" y="5586"/>
                </a:lnTo>
                <a:lnTo>
                  <a:pt x="417664" y="4571"/>
                </a:lnTo>
                <a:close/>
              </a:path>
              <a:path w="1257300" h="134620">
                <a:moveTo>
                  <a:pt x="441537" y="14617"/>
                </a:moveTo>
                <a:lnTo>
                  <a:pt x="417664" y="14617"/>
                </a:lnTo>
                <a:lnTo>
                  <a:pt x="427213" y="16384"/>
                </a:lnTo>
                <a:lnTo>
                  <a:pt x="434178" y="21207"/>
                </a:lnTo>
                <a:lnTo>
                  <a:pt x="438442" y="28371"/>
                </a:lnTo>
                <a:lnTo>
                  <a:pt x="439889" y="37160"/>
                </a:lnTo>
                <a:lnTo>
                  <a:pt x="438442" y="45978"/>
                </a:lnTo>
                <a:lnTo>
                  <a:pt x="434178" y="53193"/>
                </a:lnTo>
                <a:lnTo>
                  <a:pt x="427213" y="58066"/>
                </a:lnTo>
                <a:lnTo>
                  <a:pt x="417664" y="59855"/>
                </a:lnTo>
                <a:lnTo>
                  <a:pt x="441417" y="59855"/>
                </a:lnTo>
                <a:lnTo>
                  <a:pt x="444550" y="56362"/>
                </a:lnTo>
                <a:lnTo>
                  <a:pt x="488188" y="56362"/>
                </a:lnTo>
                <a:lnTo>
                  <a:pt x="488188" y="47066"/>
                </a:lnTo>
                <a:lnTo>
                  <a:pt x="449224" y="47066"/>
                </a:lnTo>
                <a:lnTo>
                  <a:pt x="450176" y="44018"/>
                </a:lnTo>
                <a:lnTo>
                  <a:pt x="450596" y="40665"/>
                </a:lnTo>
                <a:lnTo>
                  <a:pt x="450596" y="33972"/>
                </a:lnTo>
                <a:lnTo>
                  <a:pt x="450176" y="30924"/>
                </a:lnTo>
                <a:lnTo>
                  <a:pt x="449364" y="28028"/>
                </a:lnTo>
                <a:lnTo>
                  <a:pt x="488188" y="28028"/>
                </a:lnTo>
                <a:lnTo>
                  <a:pt x="488188" y="18732"/>
                </a:lnTo>
                <a:lnTo>
                  <a:pt x="445109" y="18732"/>
                </a:lnTo>
                <a:lnTo>
                  <a:pt x="441537" y="14617"/>
                </a:lnTo>
                <a:close/>
              </a:path>
              <a:path w="1257300" h="134620">
                <a:moveTo>
                  <a:pt x="488188" y="28028"/>
                </a:moveTo>
                <a:lnTo>
                  <a:pt x="478028" y="28028"/>
                </a:lnTo>
                <a:lnTo>
                  <a:pt x="478028" y="47066"/>
                </a:lnTo>
                <a:lnTo>
                  <a:pt x="488188" y="47066"/>
                </a:lnTo>
                <a:lnTo>
                  <a:pt x="488188" y="28028"/>
                </a:lnTo>
                <a:close/>
              </a:path>
              <a:path w="1257300" h="134620">
                <a:moveTo>
                  <a:pt x="488188" y="0"/>
                </a:moveTo>
                <a:lnTo>
                  <a:pt x="478028" y="0"/>
                </a:lnTo>
                <a:lnTo>
                  <a:pt x="478028" y="18732"/>
                </a:lnTo>
                <a:lnTo>
                  <a:pt x="488188" y="18732"/>
                </a:lnTo>
                <a:lnTo>
                  <a:pt x="488188" y="0"/>
                </a:lnTo>
                <a:close/>
              </a:path>
              <a:path w="1257300" h="134620">
                <a:moveTo>
                  <a:pt x="433135" y="105092"/>
                </a:moveTo>
                <a:lnTo>
                  <a:pt x="423570" y="105092"/>
                </a:lnTo>
                <a:lnTo>
                  <a:pt x="424942" y="109207"/>
                </a:lnTo>
                <a:lnTo>
                  <a:pt x="427545" y="114236"/>
                </a:lnTo>
                <a:lnTo>
                  <a:pt x="432346" y="120637"/>
                </a:lnTo>
                <a:lnTo>
                  <a:pt x="440029" y="129311"/>
                </a:lnTo>
                <a:lnTo>
                  <a:pt x="446341" y="134035"/>
                </a:lnTo>
                <a:lnTo>
                  <a:pt x="453199" y="129768"/>
                </a:lnTo>
                <a:lnTo>
                  <a:pt x="458877" y="122161"/>
                </a:lnTo>
                <a:lnTo>
                  <a:pt x="446201" y="122161"/>
                </a:lnTo>
                <a:lnTo>
                  <a:pt x="442087" y="118808"/>
                </a:lnTo>
                <a:lnTo>
                  <a:pt x="438238" y="114084"/>
                </a:lnTo>
                <a:lnTo>
                  <a:pt x="433135" y="105092"/>
                </a:lnTo>
                <a:close/>
              </a:path>
              <a:path w="1257300" h="134620">
                <a:moveTo>
                  <a:pt x="428498" y="83769"/>
                </a:moveTo>
                <a:lnTo>
                  <a:pt x="418490" y="83769"/>
                </a:lnTo>
                <a:lnTo>
                  <a:pt x="418490" y="94284"/>
                </a:lnTo>
                <a:lnTo>
                  <a:pt x="416433" y="100837"/>
                </a:lnTo>
                <a:lnTo>
                  <a:pt x="411073" y="109664"/>
                </a:lnTo>
                <a:lnTo>
                  <a:pt x="406552" y="117284"/>
                </a:lnTo>
                <a:lnTo>
                  <a:pt x="400380" y="122618"/>
                </a:lnTo>
                <a:lnTo>
                  <a:pt x="393788" y="126580"/>
                </a:lnTo>
                <a:lnTo>
                  <a:pt x="400646" y="133883"/>
                </a:lnTo>
                <a:lnTo>
                  <a:pt x="406006" y="130378"/>
                </a:lnTo>
                <a:lnTo>
                  <a:pt x="410260" y="126733"/>
                </a:lnTo>
                <a:lnTo>
                  <a:pt x="414782" y="120637"/>
                </a:lnTo>
                <a:lnTo>
                  <a:pt x="419722" y="114084"/>
                </a:lnTo>
                <a:lnTo>
                  <a:pt x="422325" y="109054"/>
                </a:lnTo>
                <a:lnTo>
                  <a:pt x="423570" y="105092"/>
                </a:lnTo>
                <a:lnTo>
                  <a:pt x="433135" y="105092"/>
                </a:lnTo>
                <a:lnTo>
                  <a:pt x="430288" y="100075"/>
                </a:lnTo>
                <a:lnTo>
                  <a:pt x="428498" y="93827"/>
                </a:lnTo>
                <a:lnTo>
                  <a:pt x="428498" y="83769"/>
                </a:lnTo>
                <a:close/>
              </a:path>
              <a:path w="1257300" h="134620">
                <a:moveTo>
                  <a:pt x="478490" y="105092"/>
                </a:moveTo>
                <a:lnTo>
                  <a:pt x="469112" y="105092"/>
                </a:lnTo>
                <a:lnTo>
                  <a:pt x="470217" y="109054"/>
                </a:lnTo>
                <a:lnTo>
                  <a:pt x="491477" y="133883"/>
                </a:lnTo>
                <a:lnTo>
                  <a:pt x="498335" y="126580"/>
                </a:lnTo>
                <a:lnTo>
                  <a:pt x="491756" y="122618"/>
                </a:lnTo>
                <a:lnTo>
                  <a:pt x="485711" y="117284"/>
                </a:lnTo>
                <a:lnTo>
                  <a:pt x="478490" y="105092"/>
                </a:lnTo>
                <a:close/>
              </a:path>
              <a:path w="1257300" h="134620">
                <a:moveTo>
                  <a:pt x="474052" y="83769"/>
                </a:moveTo>
                <a:lnTo>
                  <a:pt x="463905" y="83769"/>
                </a:lnTo>
                <a:lnTo>
                  <a:pt x="463784" y="94284"/>
                </a:lnTo>
                <a:lnTo>
                  <a:pt x="462254" y="100075"/>
                </a:lnTo>
                <a:lnTo>
                  <a:pt x="457454" y="108292"/>
                </a:lnTo>
                <a:lnTo>
                  <a:pt x="454291" y="114084"/>
                </a:lnTo>
                <a:lnTo>
                  <a:pt x="450316" y="118808"/>
                </a:lnTo>
                <a:lnTo>
                  <a:pt x="446201" y="122161"/>
                </a:lnTo>
                <a:lnTo>
                  <a:pt x="458877" y="122161"/>
                </a:lnTo>
                <a:lnTo>
                  <a:pt x="459105" y="121856"/>
                </a:lnTo>
                <a:lnTo>
                  <a:pt x="460336" y="120637"/>
                </a:lnTo>
                <a:lnTo>
                  <a:pt x="464997" y="114236"/>
                </a:lnTo>
                <a:lnTo>
                  <a:pt x="467601" y="109207"/>
                </a:lnTo>
                <a:lnTo>
                  <a:pt x="469112" y="105092"/>
                </a:lnTo>
                <a:lnTo>
                  <a:pt x="478490" y="105092"/>
                </a:lnTo>
                <a:lnTo>
                  <a:pt x="475970" y="100837"/>
                </a:lnTo>
                <a:lnTo>
                  <a:pt x="474052" y="94284"/>
                </a:lnTo>
                <a:lnTo>
                  <a:pt x="474052" y="83769"/>
                </a:lnTo>
                <a:close/>
              </a:path>
              <a:path w="1257300" h="134620">
                <a:moveTo>
                  <a:pt x="539051" y="88645"/>
                </a:moveTo>
                <a:lnTo>
                  <a:pt x="528764" y="88645"/>
                </a:lnTo>
                <a:lnTo>
                  <a:pt x="528764" y="130987"/>
                </a:lnTo>
                <a:lnTo>
                  <a:pt x="616153" y="130987"/>
                </a:lnTo>
                <a:lnTo>
                  <a:pt x="616153" y="121704"/>
                </a:lnTo>
                <a:lnTo>
                  <a:pt x="539051" y="121704"/>
                </a:lnTo>
                <a:lnTo>
                  <a:pt x="539051" y="88645"/>
                </a:lnTo>
                <a:close/>
              </a:path>
              <a:path w="1257300" h="134620">
                <a:moveTo>
                  <a:pt x="613143" y="0"/>
                </a:moveTo>
                <a:lnTo>
                  <a:pt x="602983" y="0"/>
                </a:lnTo>
                <a:lnTo>
                  <a:pt x="602983" y="36093"/>
                </a:lnTo>
                <a:lnTo>
                  <a:pt x="567042" y="36093"/>
                </a:lnTo>
                <a:lnTo>
                  <a:pt x="567042" y="45389"/>
                </a:lnTo>
                <a:lnTo>
                  <a:pt x="602983" y="45389"/>
                </a:lnTo>
                <a:lnTo>
                  <a:pt x="602983" y="97332"/>
                </a:lnTo>
                <a:lnTo>
                  <a:pt x="613143" y="97332"/>
                </a:lnTo>
                <a:lnTo>
                  <a:pt x="613143" y="0"/>
                </a:lnTo>
                <a:close/>
              </a:path>
              <a:path w="1257300" h="134620">
                <a:moveTo>
                  <a:pt x="575411" y="9753"/>
                </a:moveTo>
                <a:lnTo>
                  <a:pt x="514769" y="9753"/>
                </a:lnTo>
                <a:lnTo>
                  <a:pt x="514769" y="76466"/>
                </a:lnTo>
                <a:lnTo>
                  <a:pt x="563199" y="75307"/>
                </a:lnTo>
                <a:lnTo>
                  <a:pt x="589267" y="72199"/>
                </a:lnTo>
                <a:lnTo>
                  <a:pt x="589267" y="67017"/>
                </a:lnTo>
                <a:lnTo>
                  <a:pt x="525056" y="67017"/>
                </a:lnTo>
                <a:lnTo>
                  <a:pt x="525056" y="19189"/>
                </a:lnTo>
                <a:lnTo>
                  <a:pt x="575411" y="19189"/>
                </a:lnTo>
                <a:lnTo>
                  <a:pt x="575411" y="9753"/>
                </a:lnTo>
                <a:close/>
              </a:path>
              <a:path w="1257300" h="134620">
                <a:moveTo>
                  <a:pt x="589267" y="62903"/>
                </a:moveTo>
                <a:lnTo>
                  <a:pt x="525056" y="67017"/>
                </a:lnTo>
                <a:lnTo>
                  <a:pt x="589267" y="67017"/>
                </a:lnTo>
                <a:lnTo>
                  <a:pt x="589267" y="62903"/>
                </a:lnTo>
                <a:close/>
              </a:path>
              <a:path w="1257300" h="134620">
                <a:moveTo>
                  <a:pt x="721029" y="4114"/>
                </a:moveTo>
                <a:lnTo>
                  <a:pt x="710742" y="4114"/>
                </a:lnTo>
                <a:lnTo>
                  <a:pt x="710742" y="63055"/>
                </a:lnTo>
                <a:lnTo>
                  <a:pt x="798550" y="63055"/>
                </a:lnTo>
                <a:lnTo>
                  <a:pt x="798550" y="53619"/>
                </a:lnTo>
                <a:lnTo>
                  <a:pt x="721029" y="53619"/>
                </a:lnTo>
                <a:lnTo>
                  <a:pt x="721029" y="31381"/>
                </a:lnTo>
                <a:lnTo>
                  <a:pt x="798550" y="31381"/>
                </a:lnTo>
                <a:lnTo>
                  <a:pt x="798550" y="22085"/>
                </a:lnTo>
                <a:lnTo>
                  <a:pt x="721029" y="22085"/>
                </a:lnTo>
                <a:lnTo>
                  <a:pt x="721029" y="4114"/>
                </a:lnTo>
                <a:close/>
              </a:path>
              <a:path w="1257300" h="134620">
                <a:moveTo>
                  <a:pt x="798550" y="31381"/>
                </a:moveTo>
                <a:lnTo>
                  <a:pt x="788263" y="31381"/>
                </a:lnTo>
                <a:lnTo>
                  <a:pt x="788263" y="53619"/>
                </a:lnTo>
                <a:lnTo>
                  <a:pt x="798550" y="53619"/>
                </a:lnTo>
                <a:lnTo>
                  <a:pt x="798550" y="31381"/>
                </a:lnTo>
                <a:close/>
              </a:path>
              <a:path w="1257300" h="134620">
                <a:moveTo>
                  <a:pt x="798550" y="4114"/>
                </a:moveTo>
                <a:lnTo>
                  <a:pt x="788263" y="4114"/>
                </a:lnTo>
                <a:lnTo>
                  <a:pt x="788263" y="22085"/>
                </a:lnTo>
                <a:lnTo>
                  <a:pt x="798550" y="22085"/>
                </a:lnTo>
                <a:lnTo>
                  <a:pt x="798550" y="4114"/>
                </a:lnTo>
                <a:close/>
              </a:path>
              <a:path w="1257300" h="134620">
                <a:moveTo>
                  <a:pt x="759587" y="89865"/>
                </a:moveTo>
                <a:lnTo>
                  <a:pt x="749160" y="89865"/>
                </a:lnTo>
                <a:lnTo>
                  <a:pt x="749160" y="134035"/>
                </a:lnTo>
                <a:lnTo>
                  <a:pt x="759587" y="134035"/>
                </a:lnTo>
                <a:lnTo>
                  <a:pt x="759587" y="89865"/>
                </a:lnTo>
                <a:close/>
              </a:path>
              <a:path w="1257300" h="134620">
                <a:moveTo>
                  <a:pt x="815009" y="80429"/>
                </a:moveTo>
                <a:lnTo>
                  <a:pt x="694270" y="80429"/>
                </a:lnTo>
                <a:lnTo>
                  <a:pt x="694270" y="89865"/>
                </a:lnTo>
                <a:lnTo>
                  <a:pt x="815009" y="89865"/>
                </a:lnTo>
                <a:lnTo>
                  <a:pt x="815009" y="80429"/>
                </a:lnTo>
                <a:close/>
              </a:path>
              <a:path w="1257300" h="134620">
                <a:moveTo>
                  <a:pt x="931456" y="0"/>
                </a:moveTo>
                <a:lnTo>
                  <a:pt x="921169" y="0"/>
                </a:lnTo>
                <a:lnTo>
                  <a:pt x="921169" y="46761"/>
                </a:lnTo>
                <a:lnTo>
                  <a:pt x="891120" y="46761"/>
                </a:lnTo>
                <a:lnTo>
                  <a:pt x="891120" y="56362"/>
                </a:lnTo>
                <a:lnTo>
                  <a:pt x="921169" y="56362"/>
                </a:lnTo>
                <a:lnTo>
                  <a:pt x="921169" y="134035"/>
                </a:lnTo>
                <a:lnTo>
                  <a:pt x="931456" y="134035"/>
                </a:lnTo>
                <a:lnTo>
                  <a:pt x="931456" y="0"/>
                </a:lnTo>
                <a:close/>
              </a:path>
              <a:path w="1257300" h="134620">
                <a:moveTo>
                  <a:pt x="869721" y="7924"/>
                </a:moveTo>
                <a:lnTo>
                  <a:pt x="859155" y="7924"/>
                </a:lnTo>
                <a:lnTo>
                  <a:pt x="859155" y="31229"/>
                </a:lnTo>
                <a:lnTo>
                  <a:pt x="858505" y="42483"/>
                </a:lnTo>
                <a:lnTo>
                  <a:pt x="842612" y="82974"/>
                </a:lnTo>
                <a:lnTo>
                  <a:pt x="821829" y="102514"/>
                </a:lnTo>
                <a:lnTo>
                  <a:pt x="830072" y="110121"/>
                </a:lnTo>
                <a:lnTo>
                  <a:pt x="856457" y="80778"/>
                </a:lnTo>
                <a:lnTo>
                  <a:pt x="864501" y="61988"/>
                </a:lnTo>
                <a:lnTo>
                  <a:pt x="875177" y="61988"/>
                </a:lnTo>
                <a:lnTo>
                  <a:pt x="872289" y="53290"/>
                </a:lnTo>
                <a:lnTo>
                  <a:pt x="870324" y="42309"/>
                </a:lnTo>
                <a:lnTo>
                  <a:pt x="869721" y="31229"/>
                </a:lnTo>
                <a:lnTo>
                  <a:pt x="869721" y="7924"/>
                </a:lnTo>
                <a:close/>
              </a:path>
              <a:path w="1257300" h="134620">
                <a:moveTo>
                  <a:pt x="875177" y="61988"/>
                </a:moveTo>
                <a:lnTo>
                  <a:pt x="864501" y="61988"/>
                </a:lnTo>
                <a:lnTo>
                  <a:pt x="866236" y="67062"/>
                </a:lnTo>
                <a:lnTo>
                  <a:pt x="889166" y="99712"/>
                </a:lnTo>
                <a:lnTo>
                  <a:pt x="899083" y="107226"/>
                </a:lnTo>
                <a:lnTo>
                  <a:pt x="906208" y="99009"/>
                </a:lnTo>
                <a:lnTo>
                  <a:pt x="900246" y="94916"/>
                </a:lnTo>
                <a:lnTo>
                  <a:pt x="893676" y="89352"/>
                </a:lnTo>
                <a:lnTo>
                  <a:pt x="887131" y="82448"/>
                </a:lnTo>
                <a:lnTo>
                  <a:pt x="881240" y="74333"/>
                </a:lnTo>
                <a:lnTo>
                  <a:pt x="875850" y="64017"/>
                </a:lnTo>
                <a:lnTo>
                  <a:pt x="875177" y="61988"/>
                </a:lnTo>
                <a:close/>
              </a:path>
              <a:path w="1257300" h="134620">
                <a:moveTo>
                  <a:pt x="1115910" y="12788"/>
                </a:moveTo>
                <a:lnTo>
                  <a:pt x="1071460" y="12788"/>
                </a:lnTo>
                <a:lnTo>
                  <a:pt x="1071460" y="74637"/>
                </a:lnTo>
                <a:lnTo>
                  <a:pt x="1117561" y="74637"/>
                </a:lnTo>
                <a:lnTo>
                  <a:pt x="1117561" y="65189"/>
                </a:lnTo>
                <a:lnTo>
                  <a:pt x="1081608" y="65189"/>
                </a:lnTo>
                <a:lnTo>
                  <a:pt x="1081608" y="22237"/>
                </a:lnTo>
                <a:lnTo>
                  <a:pt x="1115910" y="22237"/>
                </a:lnTo>
                <a:lnTo>
                  <a:pt x="1115910" y="12788"/>
                </a:lnTo>
                <a:close/>
              </a:path>
              <a:path w="1257300" h="134620">
                <a:moveTo>
                  <a:pt x="1064729" y="12788"/>
                </a:moveTo>
                <a:lnTo>
                  <a:pt x="1024940" y="12788"/>
                </a:lnTo>
                <a:lnTo>
                  <a:pt x="1024940" y="74637"/>
                </a:lnTo>
                <a:lnTo>
                  <a:pt x="1067066" y="72199"/>
                </a:lnTo>
                <a:lnTo>
                  <a:pt x="1067066" y="65189"/>
                </a:lnTo>
                <a:lnTo>
                  <a:pt x="1035100" y="65189"/>
                </a:lnTo>
                <a:lnTo>
                  <a:pt x="1035100" y="22237"/>
                </a:lnTo>
                <a:lnTo>
                  <a:pt x="1064729" y="22237"/>
                </a:lnTo>
                <a:lnTo>
                  <a:pt x="1064729" y="12788"/>
                </a:lnTo>
                <a:close/>
              </a:path>
              <a:path w="1257300" h="134620">
                <a:moveTo>
                  <a:pt x="1067066" y="63055"/>
                </a:moveTo>
                <a:lnTo>
                  <a:pt x="1063637" y="63665"/>
                </a:lnTo>
                <a:lnTo>
                  <a:pt x="1058151" y="64274"/>
                </a:lnTo>
                <a:lnTo>
                  <a:pt x="1045248" y="65036"/>
                </a:lnTo>
                <a:lnTo>
                  <a:pt x="1035646" y="65189"/>
                </a:lnTo>
                <a:lnTo>
                  <a:pt x="1067066" y="65189"/>
                </a:lnTo>
                <a:lnTo>
                  <a:pt x="1067066" y="63055"/>
                </a:lnTo>
                <a:close/>
              </a:path>
              <a:path w="1257300" h="134620">
                <a:moveTo>
                  <a:pt x="1130731" y="107073"/>
                </a:moveTo>
                <a:lnTo>
                  <a:pt x="1009992" y="107073"/>
                </a:lnTo>
                <a:lnTo>
                  <a:pt x="1009992" y="116522"/>
                </a:lnTo>
                <a:lnTo>
                  <a:pt x="1130731" y="116522"/>
                </a:lnTo>
                <a:lnTo>
                  <a:pt x="1130731" y="107073"/>
                </a:lnTo>
                <a:close/>
              </a:path>
              <a:path w="1257300" h="134620">
                <a:moveTo>
                  <a:pt x="1075842" y="79362"/>
                </a:moveTo>
                <a:lnTo>
                  <a:pt x="1065415" y="79362"/>
                </a:lnTo>
                <a:lnTo>
                  <a:pt x="1065415" y="107073"/>
                </a:lnTo>
                <a:lnTo>
                  <a:pt x="1075842" y="107073"/>
                </a:lnTo>
                <a:lnTo>
                  <a:pt x="1075842" y="79362"/>
                </a:lnTo>
                <a:close/>
              </a:path>
              <a:path w="1257300" h="134620">
                <a:moveTo>
                  <a:pt x="1162939" y="1066"/>
                </a:moveTo>
                <a:lnTo>
                  <a:pt x="1152499" y="1066"/>
                </a:lnTo>
                <a:lnTo>
                  <a:pt x="1152499" y="47980"/>
                </a:lnTo>
                <a:lnTo>
                  <a:pt x="1241958" y="47980"/>
                </a:lnTo>
                <a:lnTo>
                  <a:pt x="1241958" y="38531"/>
                </a:lnTo>
                <a:lnTo>
                  <a:pt x="1162939" y="38531"/>
                </a:lnTo>
                <a:lnTo>
                  <a:pt x="1162939" y="1066"/>
                </a:lnTo>
                <a:close/>
              </a:path>
              <a:path w="1257300" h="134620">
                <a:moveTo>
                  <a:pt x="1256919" y="68846"/>
                </a:moveTo>
                <a:lnTo>
                  <a:pt x="1136180" y="68846"/>
                </a:lnTo>
                <a:lnTo>
                  <a:pt x="1136180" y="78295"/>
                </a:lnTo>
                <a:lnTo>
                  <a:pt x="1256919" y="78295"/>
                </a:lnTo>
                <a:lnTo>
                  <a:pt x="1256919" y="68846"/>
                </a:lnTo>
                <a:close/>
              </a:path>
              <a:path w="1257300" h="134620">
                <a:moveTo>
                  <a:pt x="1162799" y="90474"/>
                </a:moveTo>
                <a:lnTo>
                  <a:pt x="1152639" y="90474"/>
                </a:lnTo>
                <a:lnTo>
                  <a:pt x="1152639" y="130987"/>
                </a:lnTo>
                <a:lnTo>
                  <a:pt x="1245247" y="130987"/>
                </a:lnTo>
                <a:lnTo>
                  <a:pt x="1245247" y="121551"/>
                </a:lnTo>
                <a:lnTo>
                  <a:pt x="1162799" y="121551"/>
                </a:lnTo>
                <a:lnTo>
                  <a:pt x="1162799" y="904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61551" y="8146663"/>
            <a:ext cx="370205" cy="134620"/>
          </a:xfrm>
          <a:custGeom>
            <a:avLst/>
            <a:gdLst/>
            <a:ahLst/>
            <a:cxnLst/>
            <a:rect l="l" t="t" r="r" b="b"/>
            <a:pathLst>
              <a:path w="370205" h="134620">
                <a:moveTo>
                  <a:pt x="64350" y="15989"/>
                </a:moveTo>
                <a:lnTo>
                  <a:pt x="7277" y="15989"/>
                </a:lnTo>
                <a:lnTo>
                  <a:pt x="7277" y="25285"/>
                </a:lnTo>
                <a:lnTo>
                  <a:pt x="52692" y="25285"/>
                </a:lnTo>
                <a:lnTo>
                  <a:pt x="51097" y="34972"/>
                </a:lnTo>
                <a:lnTo>
                  <a:pt x="36093" y="71132"/>
                </a:lnTo>
                <a:lnTo>
                  <a:pt x="0" y="103263"/>
                </a:lnTo>
                <a:lnTo>
                  <a:pt x="7823" y="110121"/>
                </a:lnTo>
                <a:lnTo>
                  <a:pt x="45694" y="74320"/>
                </a:lnTo>
                <a:lnTo>
                  <a:pt x="62671" y="29836"/>
                </a:lnTo>
                <a:lnTo>
                  <a:pt x="64350" y="15989"/>
                </a:lnTo>
                <a:close/>
              </a:path>
              <a:path w="370205" h="134620">
                <a:moveTo>
                  <a:pt x="104279" y="0"/>
                </a:moveTo>
                <a:lnTo>
                  <a:pt x="93992" y="0"/>
                </a:lnTo>
                <a:lnTo>
                  <a:pt x="93992" y="134035"/>
                </a:lnTo>
                <a:lnTo>
                  <a:pt x="104279" y="134035"/>
                </a:lnTo>
                <a:lnTo>
                  <a:pt x="104279" y="0"/>
                </a:lnTo>
                <a:close/>
              </a:path>
              <a:path w="370205" h="134620">
                <a:moveTo>
                  <a:pt x="209613" y="66255"/>
                </a:moveTo>
                <a:lnTo>
                  <a:pt x="197928" y="67822"/>
                </a:lnTo>
                <a:lnTo>
                  <a:pt x="183351" y="69189"/>
                </a:lnTo>
                <a:lnTo>
                  <a:pt x="169110" y="70156"/>
                </a:lnTo>
                <a:lnTo>
                  <a:pt x="158432" y="70523"/>
                </a:lnTo>
                <a:lnTo>
                  <a:pt x="120840" y="70523"/>
                </a:lnTo>
                <a:lnTo>
                  <a:pt x="120840" y="79959"/>
                </a:lnTo>
                <a:lnTo>
                  <a:pt x="138544" y="79959"/>
                </a:lnTo>
                <a:lnTo>
                  <a:pt x="159098" y="79678"/>
                </a:lnTo>
                <a:lnTo>
                  <a:pt x="177160" y="78854"/>
                </a:lnTo>
                <a:lnTo>
                  <a:pt x="193681" y="77516"/>
                </a:lnTo>
                <a:lnTo>
                  <a:pt x="209613" y="75691"/>
                </a:lnTo>
                <a:lnTo>
                  <a:pt x="209613" y="66255"/>
                </a:lnTo>
                <a:close/>
              </a:path>
              <a:path w="370205" h="134620">
                <a:moveTo>
                  <a:pt x="158432" y="39293"/>
                </a:moveTo>
                <a:lnTo>
                  <a:pt x="148145" y="39293"/>
                </a:lnTo>
                <a:lnTo>
                  <a:pt x="148145" y="70523"/>
                </a:lnTo>
                <a:lnTo>
                  <a:pt x="158432" y="70523"/>
                </a:lnTo>
                <a:lnTo>
                  <a:pt x="158432" y="39293"/>
                </a:lnTo>
                <a:close/>
              </a:path>
              <a:path w="370205" h="134620">
                <a:moveTo>
                  <a:pt x="196024" y="8369"/>
                </a:moveTo>
                <a:lnTo>
                  <a:pt x="129755" y="8369"/>
                </a:lnTo>
                <a:lnTo>
                  <a:pt x="129755" y="17818"/>
                </a:lnTo>
                <a:lnTo>
                  <a:pt x="184772" y="17818"/>
                </a:lnTo>
                <a:lnTo>
                  <a:pt x="183691" y="29891"/>
                </a:lnTo>
                <a:lnTo>
                  <a:pt x="182097" y="41994"/>
                </a:lnTo>
                <a:lnTo>
                  <a:pt x="180605" y="51527"/>
                </a:lnTo>
                <a:lnTo>
                  <a:pt x="179832" y="55892"/>
                </a:lnTo>
                <a:lnTo>
                  <a:pt x="189992" y="55892"/>
                </a:lnTo>
                <a:lnTo>
                  <a:pt x="195540" y="15675"/>
                </a:lnTo>
                <a:lnTo>
                  <a:pt x="196024" y="8369"/>
                </a:lnTo>
                <a:close/>
              </a:path>
              <a:path w="370205" h="134620">
                <a:moveTo>
                  <a:pt x="153085" y="92303"/>
                </a:moveTo>
                <a:lnTo>
                  <a:pt x="142925" y="92303"/>
                </a:lnTo>
                <a:lnTo>
                  <a:pt x="142925" y="130987"/>
                </a:lnTo>
                <a:lnTo>
                  <a:pt x="229362" y="130987"/>
                </a:lnTo>
                <a:lnTo>
                  <a:pt x="229362" y="121538"/>
                </a:lnTo>
                <a:lnTo>
                  <a:pt x="153085" y="121538"/>
                </a:lnTo>
                <a:lnTo>
                  <a:pt x="153085" y="92303"/>
                </a:lnTo>
                <a:close/>
              </a:path>
              <a:path w="370205" h="134620">
                <a:moveTo>
                  <a:pt x="224840" y="0"/>
                </a:moveTo>
                <a:lnTo>
                  <a:pt x="214553" y="0"/>
                </a:lnTo>
                <a:lnTo>
                  <a:pt x="214553" y="99758"/>
                </a:lnTo>
                <a:lnTo>
                  <a:pt x="224840" y="99758"/>
                </a:lnTo>
                <a:lnTo>
                  <a:pt x="224840" y="54063"/>
                </a:lnTo>
                <a:lnTo>
                  <a:pt x="242531" y="54063"/>
                </a:lnTo>
                <a:lnTo>
                  <a:pt x="242531" y="44627"/>
                </a:lnTo>
                <a:lnTo>
                  <a:pt x="224840" y="44627"/>
                </a:lnTo>
                <a:lnTo>
                  <a:pt x="224840" y="0"/>
                </a:lnTo>
                <a:close/>
              </a:path>
              <a:path w="370205" h="134620">
                <a:moveTo>
                  <a:pt x="334975" y="95656"/>
                </a:moveTo>
                <a:lnTo>
                  <a:pt x="324485" y="97015"/>
                </a:lnTo>
                <a:lnTo>
                  <a:pt x="310638" y="98236"/>
                </a:lnTo>
                <a:lnTo>
                  <a:pt x="296406" y="99115"/>
                </a:lnTo>
                <a:lnTo>
                  <a:pt x="284759" y="99453"/>
                </a:lnTo>
                <a:lnTo>
                  <a:pt x="248119" y="99453"/>
                </a:lnTo>
                <a:lnTo>
                  <a:pt x="248119" y="108902"/>
                </a:lnTo>
                <a:lnTo>
                  <a:pt x="262115" y="108902"/>
                </a:lnTo>
                <a:lnTo>
                  <a:pt x="287603" y="108540"/>
                </a:lnTo>
                <a:lnTo>
                  <a:pt x="307855" y="107607"/>
                </a:lnTo>
                <a:lnTo>
                  <a:pt x="323453" y="106330"/>
                </a:lnTo>
                <a:lnTo>
                  <a:pt x="334975" y="104940"/>
                </a:lnTo>
                <a:lnTo>
                  <a:pt x="334975" y="95656"/>
                </a:lnTo>
                <a:close/>
              </a:path>
              <a:path w="370205" h="134620">
                <a:moveTo>
                  <a:pt x="284759" y="56349"/>
                </a:moveTo>
                <a:lnTo>
                  <a:pt x="274472" y="56349"/>
                </a:lnTo>
                <a:lnTo>
                  <a:pt x="274472" y="99453"/>
                </a:lnTo>
                <a:lnTo>
                  <a:pt x="284759" y="99453"/>
                </a:lnTo>
                <a:lnTo>
                  <a:pt x="284759" y="56349"/>
                </a:lnTo>
                <a:close/>
              </a:path>
              <a:path w="370205" h="134620">
                <a:moveTo>
                  <a:pt x="322351" y="16141"/>
                </a:moveTo>
                <a:lnTo>
                  <a:pt x="255117" y="16141"/>
                </a:lnTo>
                <a:lnTo>
                  <a:pt x="255117" y="25590"/>
                </a:lnTo>
                <a:lnTo>
                  <a:pt x="311099" y="25590"/>
                </a:lnTo>
                <a:lnTo>
                  <a:pt x="310141" y="40366"/>
                </a:lnTo>
                <a:lnTo>
                  <a:pt x="308286" y="57570"/>
                </a:lnTo>
                <a:lnTo>
                  <a:pt x="306430" y="72148"/>
                </a:lnTo>
                <a:lnTo>
                  <a:pt x="305473" y="79044"/>
                </a:lnTo>
                <a:lnTo>
                  <a:pt x="315633" y="79044"/>
                </a:lnTo>
                <a:lnTo>
                  <a:pt x="321302" y="33204"/>
                </a:lnTo>
                <a:lnTo>
                  <a:pt x="321921" y="24488"/>
                </a:lnTo>
                <a:lnTo>
                  <a:pt x="322351" y="16141"/>
                </a:lnTo>
                <a:close/>
              </a:path>
              <a:path w="370205" h="134620">
                <a:moveTo>
                  <a:pt x="351028" y="0"/>
                </a:moveTo>
                <a:lnTo>
                  <a:pt x="340741" y="0"/>
                </a:lnTo>
                <a:lnTo>
                  <a:pt x="340741" y="134035"/>
                </a:lnTo>
                <a:lnTo>
                  <a:pt x="351028" y="134035"/>
                </a:lnTo>
                <a:lnTo>
                  <a:pt x="351028" y="67779"/>
                </a:lnTo>
                <a:lnTo>
                  <a:pt x="370090" y="67779"/>
                </a:lnTo>
                <a:lnTo>
                  <a:pt x="370090" y="58178"/>
                </a:lnTo>
                <a:lnTo>
                  <a:pt x="351028" y="58178"/>
                </a:lnTo>
                <a:lnTo>
                  <a:pt x="3510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" name="object 51"/>
          <p:cNvGrpSpPr/>
          <p:nvPr/>
        </p:nvGrpSpPr>
        <p:grpSpPr>
          <a:xfrm>
            <a:off x="1996897" y="8145742"/>
            <a:ext cx="1108075" cy="135255"/>
            <a:chOff x="1996897" y="8145742"/>
            <a:chExt cx="1108075" cy="135255"/>
          </a:xfrm>
        </p:grpSpPr>
        <p:sp>
          <p:nvSpPr>
            <p:cNvPr id="52" name="object 52"/>
            <p:cNvSpPr/>
            <p:nvPr/>
          </p:nvSpPr>
          <p:spPr>
            <a:xfrm>
              <a:off x="1996897" y="8145742"/>
              <a:ext cx="666115" cy="133985"/>
            </a:xfrm>
            <a:custGeom>
              <a:avLst/>
              <a:gdLst/>
              <a:ahLst/>
              <a:cxnLst/>
              <a:rect l="l" t="t" r="r" b="b"/>
              <a:pathLst>
                <a:path w="666114" h="133984">
                  <a:moveTo>
                    <a:pt x="102895" y="914"/>
                  </a:moveTo>
                  <a:lnTo>
                    <a:pt x="86982" y="914"/>
                  </a:lnTo>
                  <a:lnTo>
                    <a:pt x="86982" y="69608"/>
                  </a:lnTo>
                  <a:lnTo>
                    <a:pt x="102895" y="69608"/>
                  </a:lnTo>
                  <a:lnTo>
                    <a:pt x="102895" y="914"/>
                  </a:lnTo>
                  <a:close/>
                </a:path>
                <a:path w="666114" h="133984">
                  <a:moveTo>
                    <a:pt x="60642" y="7924"/>
                  </a:moveTo>
                  <a:lnTo>
                    <a:pt x="0" y="7924"/>
                  </a:lnTo>
                  <a:lnTo>
                    <a:pt x="0" y="65658"/>
                  </a:lnTo>
                  <a:lnTo>
                    <a:pt x="60642" y="65658"/>
                  </a:lnTo>
                  <a:lnTo>
                    <a:pt x="60642" y="50571"/>
                  </a:lnTo>
                  <a:lnTo>
                    <a:pt x="15925" y="50571"/>
                  </a:lnTo>
                  <a:lnTo>
                    <a:pt x="15925" y="22999"/>
                  </a:lnTo>
                  <a:lnTo>
                    <a:pt x="60642" y="22999"/>
                  </a:lnTo>
                  <a:lnTo>
                    <a:pt x="60642" y="7924"/>
                  </a:lnTo>
                  <a:close/>
                </a:path>
                <a:path w="666114" h="133984">
                  <a:moveTo>
                    <a:pt x="60642" y="22999"/>
                  </a:moveTo>
                  <a:lnTo>
                    <a:pt x="44869" y="22999"/>
                  </a:lnTo>
                  <a:lnTo>
                    <a:pt x="44869" y="50571"/>
                  </a:lnTo>
                  <a:lnTo>
                    <a:pt x="60642" y="50571"/>
                  </a:lnTo>
                  <a:lnTo>
                    <a:pt x="60642" y="22999"/>
                  </a:lnTo>
                  <a:close/>
                </a:path>
                <a:path w="666114" h="133984">
                  <a:moveTo>
                    <a:pt x="102489" y="75399"/>
                  </a:moveTo>
                  <a:lnTo>
                    <a:pt x="13716" y="75399"/>
                  </a:lnTo>
                  <a:lnTo>
                    <a:pt x="13716" y="89560"/>
                  </a:lnTo>
                  <a:lnTo>
                    <a:pt x="85610" y="89560"/>
                  </a:lnTo>
                  <a:lnTo>
                    <a:pt x="85610" y="97789"/>
                  </a:lnTo>
                  <a:lnTo>
                    <a:pt x="13716" y="97789"/>
                  </a:lnTo>
                  <a:lnTo>
                    <a:pt x="13716" y="133438"/>
                  </a:lnTo>
                  <a:lnTo>
                    <a:pt x="105511" y="133438"/>
                  </a:lnTo>
                  <a:lnTo>
                    <a:pt x="105511" y="119113"/>
                  </a:lnTo>
                  <a:lnTo>
                    <a:pt x="30454" y="119113"/>
                  </a:lnTo>
                  <a:lnTo>
                    <a:pt x="30454" y="110883"/>
                  </a:lnTo>
                  <a:lnTo>
                    <a:pt x="102489" y="110883"/>
                  </a:lnTo>
                  <a:lnTo>
                    <a:pt x="102489" y="75399"/>
                  </a:lnTo>
                  <a:close/>
                </a:path>
                <a:path w="666114" h="133984">
                  <a:moveTo>
                    <a:pt x="232791" y="914"/>
                  </a:moveTo>
                  <a:lnTo>
                    <a:pt x="216877" y="914"/>
                  </a:lnTo>
                  <a:lnTo>
                    <a:pt x="216877" y="27876"/>
                  </a:lnTo>
                  <a:lnTo>
                    <a:pt x="192735" y="27876"/>
                  </a:lnTo>
                  <a:lnTo>
                    <a:pt x="192735" y="43408"/>
                  </a:lnTo>
                  <a:lnTo>
                    <a:pt x="216877" y="43408"/>
                  </a:lnTo>
                  <a:lnTo>
                    <a:pt x="216877" y="72961"/>
                  </a:lnTo>
                  <a:lnTo>
                    <a:pt x="232791" y="72961"/>
                  </a:lnTo>
                  <a:lnTo>
                    <a:pt x="232791" y="914"/>
                  </a:lnTo>
                  <a:close/>
                </a:path>
                <a:path w="666114" h="133984">
                  <a:moveTo>
                    <a:pt x="170497" y="23761"/>
                  </a:moveTo>
                  <a:lnTo>
                    <a:pt x="153492" y="23761"/>
                  </a:lnTo>
                  <a:lnTo>
                    <a:pt x="153352" y="28486"/>
                  </a:lnTo>
                  <a:lnTo>
                    <a:pt x="151015" y="36715"/>
                  </a:lnTo>
                  <a:lnTo>
                    <a:pt x="120840" y="58953"/>
                  </a:lnTo>
                  <a:lnTo>
                    <a:pt x="131267" y="72656"/>
                  </a:lnTo>
                  <a:lnTo>
                    <a:pt x="162267" y="46913"/>
                  </a:lnTo>
                  <a:lnTo>
                    <a:pt x="184301" y="46913"/>
                  </a:lnTo>
                  <a:lnTo>
                    <a:pt x="173799" y="36715"/>
                  </a:lnTo>
                  <a:lnTo>
                    <a:pt x="170776" y="28486"/>
                  </a:lnTo>
                  <a:lnTo>
                    <a:pt x="170497" y="23761"/>
                  </a:lnTo>
                  <a:close/>
                </a:path>
                <a:path w="666114" h="133984">
                  <a:moveTo>
                    <a:pt x="184301" y="46913"/>
                  </a:moveTo>
                  <a:lnTo>
                    <a:pt x="162267" y="46913"/>
                  </a:lnTo>
                  <a:lnTo>
                    <a:pt x="164325" y="50418"/>
                  </a:lnTo>
                  <a:lnTo>
                    <a:pt x="168440" y="54990"/>
                  </a:lnTo>
                  <a:lnTo>
                    <a:pt x="181203" y="64884"/>
                  </a:lnTo>
                  <a:lnTo>
                    <a:pt x="187375" y="66865"/>
                  </a:lnTo>
                  <a:lnTo>
                    <a:pt x="191770" y="68694"/>
                  </a:lnTo>
                  <a:lnTo>
                    <a:pt x="200418" y="54838"/>
                  </a:lnTo>
                  <a:lnTo>
                    <a:pt x="194792" y="53009"/>
                  </a:lnTo>
                  <a:lnTo>
                    <a:pt x="186969" y="49504"/>
                  </a:lnTo>
                  <a:lnTo>
                    <a:pt x="184301" y="46913"/>
                  </a:lnTo>
                  <a:close/>
                </a:path>
                <a:path w="666114" h="133984">
                  <a:moveTo>
                    <a:pt x="193687" y="8077"/>
                  </a:moveTo>
                  <a:lnTo>
                    <a:pt x="130302" y="8077"/>
                  </a:lnTo>
                  <a:lnTo>
                    <a:pt x="130302" y="23761"/>
                  </a:lnTo>
                  <a:lnTo>
                    <a:pt x="193687" y="23761"/>
                  </a:lnTo>
                  <a:lnTo>
                    <a:pt x="193687" y="8077"/>
                  </a:lnTo>
                  <a:close/>
                </a:path>
                <a:path w="666114" h="133984">
                  <a:moveTo>
                    <a:pt x="160629" y="79209"/>
                  </a:moveTo>
                  <a:lnTo>
                    <a:pt x="144703" y="79209"/>
                  </a:lnTo>
                  <a:lnTo>
                    <a:pt x="144703" y="133438"/>
                  </a:lnTo>
                  <a:lnTo>
                    <a:pt x="232511" y="133438"/>
                  </a:lnTo>
                  <a:lnTo>
                    <a:pt x="232511" y="118503"/>
                  </a:lnTo>
                  <a:lnTo>
                    <a:pt x="160616" y="118503"/>
                  </a:lnTo>
                  <a:lnTo>
                    <a:pt x="160616" y="106629"/>
                  </a:lnTo>
                  <a:lnTo>
                    <a:pt x="232511" y="106629"/>
                  </a:lnTo>
                  <a:lnTo>
                    <a:pt x="232511" y="91998"/>
                  </a:lnTo>
                  <a:lnTo>
                    <a:pt x="160629" y="91998"/>
                  </a:lnTo>
                  <a:lnTo>
                    <a:pt x="160629" y="79209"/>
                  </a:lnTo>
                  <a:close/>
                </a:path>
                <a:path w="666114" h="133984">
                  <a:moveTo>
                    <a:pt x="232511" y="106629"/>
                  </a:moveTo>
                  <a:lnTo>
                    <a:pt x="216598" y="106629"/>
                  </a:lnTo>
                  <a:lnTo>
                    <a:pt x="216598" y="118503"/>
                  </a:lnTo>
                  <a:lnTo>
                    <a:pt x="232511" y="118503"/>
                  </a:lnTo>
                  <a:lnTo>
                    <a:pt x="232511" y="106629"/>
                  </a:lnTo>
                  <a:close/>
                </a:path>
                <a:path w="666114" h="133984">
                  <a:moveTo>
                    <a:pt x="232511" y="79209"/>
                  </a:moveTo>
                  <a:lnTo>
                    <a:pt x="216598" y="79209"/>
                  </a:lnTo>
                  <a:lnTo>
                    <a:pt x="216598" y="91998"/>
                  </a:lnTo>
                  <a:lnTo>
                    <a:pt x="232511" y="91998"/>
                  </a:lnTo>
                  <a:lnTo>
                    <a:pt x="232511" y="79209"/>
                  </a:lnTo>
                  <a:close/>
                </a:path>
                <a:path w="666114" h="133984">
                  <a:moveTo>
                    <a:pt x="306425" y="0"/>
                  </a:moveTo>
                  <a:lnTo>
                    <a:pt x="266090" y="0"/>
                  </a:lnTo>
                  <a:lnTo>
                    <a:pt x="266090" y="14008"/>
                  </a:lnTo>
                  <a:lnTo>
                    <a:pt x="306425" y="14008"/>
                  </a:lnTo>
                  <a:lnTo>
                    <a:pt x="306425" y="0"/>
                  </a:lnTo>
                  <a:close/>
                </a:path>
                <a:path w="666114" h="133984">
                  <a:moveTo>
                    <a:pt x="324675" y="21323"/>
                  </a:moveTo>
                  <a:lnTo>
                    <a:pt x="247980" y="21323"/>
                  </a:lnTo>
                  <a:lnTo>
                    <a:pt x="247980" y="35483"/>
                  </a:lnTo>
                  <a:lnTo>
                    <a:pt x="324675" y="35483"/>
                  </a:lnTo>
                  <a:lnTo>
                    <a:pt x="324675" y="21323"/>
                  </a:lnTo>
                  <a:close/>
                </a:path>
                <a:path w="666114" h="133984">
                  <a:moveTo>
                    <a:pt x="282968" y="94741"/>
                  </a:moveTo>
                  <a:lnTo>
                    <a:pt x="266090" y="94741"/>
                  </a:lnTo>
                  <a:lnTo>
                    <a:pt x="266090" y="131914"/>
                  </a:lnTo>
                  <a:lnTo>
                    <a:pt x="355409" y="131914"/>
                  </a:lnTo>
                  <a:lnTo>
                    <a:pt x="355409" y="116522"/>
                  </a:lnTo>
                  <a:lnTo>
                    <a:pt x="282968" y="116522"/>
                  </a:lnTo>
                  <a:lnTo>
                    <a:pt x="282968" y="94741"/>
                  </a:lnTo>
                  <a:close/>
                </a:path>
                <a:path w="666114" h="133984">
                  <a:moveTo>
                    <a:pt x="351294" y="914"/>
                  </a:moveTo>
                  <a:lnTo>
                    <a:pt x="335381" y="914"/>
                  </a:lnTo>
                  <a:lnTo>
                    <a:pt x="335381" y="99161"/>
                  </a:lnTo>
                  <a:lnTo>
                    <a:pt x="351294" y="99161"/>
                  </a:lnTo>
                  <a:lnTo>
                    <a:pt x="351294" y="55295"/>
                  </a:lnTo>
                  <a:lnTo>
                    <a:pt x="368312" y="55295"/>
                  </a:lnTo>
                  <a:lnTo>
                    <a:pt x="368312" y="39154"/>
                  </a:lnTo>
                  <a:lnTo>
                    <a:pt x="351294" y="39154"/>
                  </a:lnTo>
                  <a:lnTo>
                    <a:pt x="351294" y="914"/>
                  </a:lnTo>
                  <a:close/>
                </a:path>
                <a:path w="666114" h="133984">
                  <a:moveTo>
                    <a:pt x="286397" y="41274"/>
                  </a:moveTo>
                  <a:lnTo>
                    <a:pt x="272488" y="43122"/>
                  </a:lnTo>
                  <a:lnTo>
                    <a:pt x="261550" y="48169"/>
                  </a:lnTo>
                  <a:lnTo>
                    <a:pt x="254393" y="55671"/>
                  </a:lnTo>
                  <a:lnTo>
                    <a:pt x="251828" y="64884"/>
                  </a:lnTo>
                  <a:lnTo>
                    <a:pt x="254371" y="73669"/>
                  </a:lnTo>
                  <a:lnTo>
                    <a:pt x="261480" y="81108"/>
                  </a:lnTo>
                  <a:lnTo>
                    <a:pt x="272370" y="86261"/>
                  </a:lnTo>
                  <a:lnTo>
                    <a:pt x="286258" y="88188"/>
                  </a:lnTo>
                  <a:lnTo>
                    <a:pt x="300613" y="86283"/>
                  </a:lnTo>
                  <a:lnTo>
                    <a:pt x="311456" y="81165"/>
                  </a:lnTo>
                  <a:lnTo>
                    <a:pt x="317616" y="74485"/>
                  </a:lnTo>
                  <a:lnTo>
                    <a:pt x="275831" y="74485"/>
                  </a:lnTo>
                  <a:lnTo>
                    <a:pt x="269252" y="70675"/>
                  </a:lnTo>
                  <a:lnTo>
                    <a:pt x="269252" y="58648"/>
                  </a:lnTo>
                  <a:lnTo>
                    <a:pt x="275971" y="54990"/>
                  </a:lnTo>
                  <a:lnTo>
                    <a:pt x="317657" y="54990"/>
                  </a:lnTo>
                  <a:lnTo>
                    <a:pt x="311526" y="48226"/>
                  </a:lnTo>
                  <a:lnTo>
                    <a:pt x="300731" y="43144"/>
                  </a:lnTo>
                  <a:lnTo>
                    <a:pt x="286397" y="41274"/>
                  </a:lnTo>
                  <a:close/>
                </a:path>
                <a:path w="666114" h="133984">
                  <a:moveTo>
                    <a:pt x="317657" y="54990"/>
                  </a:moveTo>
                  <a:lnTo>
                    <a:pt x="296964" y="54990"/>
                  </a:lnTo>
                  <a:lnTo>
                    <a:pt x="303555" y="58648"/>
                  </a:lnTo>
                  <a:lnTo>
                    <a:pt x="303555" y="70827"/>
                  </a:lnTo>
                  <a:lnTo>
                    <a:pt x="297103" y="74485"/>
                  </a:lnTo>
                  <a:lnTo>
                    <a:pt x="317616" y="74485"/>
                  </a:lnTo>
                  <a:lnTo>
                    <a:pt x="318310" y="73733"/>
                  </a:lnTo>
                  <a:lnTo>
                    <a:pt x="320700" y="64884"/>
                  </a:lnTo>
                  <a:lnTo>
                    <a:pt x="318332" y="55735"/>
                  </a:lnTo>
                  <a:lnTo>
                    <a:pt x="317657" y="54990"/>
                  </a:lnTo>
                  <a:close/>
                </a:path>
                <a:path w="666114" h="133984">
                  <a:moveTo>
                    <a:pt x="512724" y="63677"/>
                  </a:moveTo>
                  <a:lnTo>
                    <a:pt x="501935" y="65061"/>
                  </a:lnTo>
                  <a:lnTo>
                    <a:pt x="488356" y="66333"/>
                  </a:lnTo>
                  <a:lnTo>
                    <a:pt x="475162" y="67265"/>
                  </a:lnTo>
                  <a:lnTo>
                    <a:pt x="465531" y="67627"/>
                  </a:lnTo>
                  <a:lnTo>
                    <a:pt x="426834" y="67627"/>
                  </a:lnTo>
                  <a:lnTo>
                    <a:pt x="426834" y="83324"/>
                  </a:lnTo>
                  <a:lnTo>
                    <a:pt x="445223" y="83324"/>
                  </a:lnTo>
                  <a:lnTo>
                    <a:pt x="465784" y="82936"/>
                  </a:lnTo>
                  <a:lnTo>
                    <a:pt x="484274" y="81934"/>
                  </a:lnTo>
                  <a:lnTo>
                    <a:pt x="500114" y="80560"/>
                  </a:lnTo>
                  <a:lnTo>
                    <a:pt x="512724" y="79057"/>
                  </a:lnTo>
                  <a:lnTo>
                    <a:pt x="512724" y="63677"/>
                  </a:lnTo>
                  <a:close/>
                </a:path>
                <a:path w="666114" h="133984">
                  <a:moveTo>
                    <a:pt x="465531" y="38849"/>
                  </a:moveTo>
                  <a:lnTo>
                    <a:pt x="449605" y="38849"/>
                  </a:lnTo>
                  <a:lnTo>
                    <a:pt x="449605" y="67627"/>
                  </a:lnTo>
                  <a:lnTo>
                    <a:pt x="465531" y="67627"/>
                  </a:lnTo>
                  <a:lnTo>
                    <a:pt x="465531" y="38849"/>
                  </a:lnTo>
                  <a:close/>
                </a:path>
                <a:path w="666114" h="133984">
                  <a:moveTo>
                    <a:pt x="503262" y="7772"/>
                  </a:moveTo>
                  <a:lnTo>
                    <a:pt x="434517" y="7772"/>
                  </a:lnTo>
                  <a:lnTo>
                    <a:pt x="434517" y="23152"/>
                  </a:lnTo>
                  <a:lnTo>
                    <a:pt x="485838" y="23152"/>
                  </a:lnTo>
                  <a:lnTo>
                    <a:pt x="484779" y="34370"/>
                  </a:lnTo>
                  <a:lnTo>
                    <a:pt x="483244" y="44557"/>
                  </a:lnTo>
                  <a:lnTo>
                    <a:pt x="481838" y="52116"/>
                  </a:lnTo>
                  <a:lnTo>
                    <a:pt x="481164" y="55448"/>
                  </a:lnTo>
                  <a:lnTo>
                    <a:pt x="496951" y="55448"/>
                  </a:lnTo>
                  <a:lnTo>
                    <a:pt x="502850" y="15102"/>
                  </a:lnTo>
                  <a:lnTo>
                    <a:pt x="503262" y="7772"/>
                  </a:lnTo>
                  <a:close/>
                </a:path>
                <a:path w="666114" h="133984">
                  <a:moveTo>
                    <a:pt x="461822" y="91998"/>
                  </a:moveTo>
                  <a:lnTo>
                    <a:pt x="445770" y="91998"/>
                  </a:lnTo>
                  <a:lnTo>
                    <a:pt x="445770" y="131914"/>
                  </a:lnTo>
                  <a:lnTo>
                    <a:pt x="536181" y="131914"/>
                  </a:lnTo>
                  <a:lnTo>
                    <a:pt x="536181" y="116522"/>
                  </a:lnTo>
                  <a:lnTo>
                    <a:pt x="461822" y="116522"/>
                  </a:lnTo>
                  <a:lnTo>
                    <a:pt x="461822" y="91998"/>
                  </a:lnTo>
                  <a:close/>
                </a:path>
                <a:path w="666114" h="133984">
                  <a:moveTo>
                    <a:pt x="532892" y="914"/>
                  </a:moveTo>
                  <a:lnTo>
                    <a:pt x="516978" y="914"/>
                  </a:lnTo>
                  <a:lnTo>
                    <a:pt x="516978" y="99466"/>
                  </a:lnTo>
                  <a:lnTo>
                    <a:pt x="532892" y="99466"/>
                  </a:lnTo>
                  <a:lnTo>
                    <a:pt x="532892" y="58953"/>
                  </a:lnTo>
                  <a:lnTo>
                    <a:pt x="549910" y="58953"/>
                  </a:lnTo>
                  <a:lnTo>
                    <a:pt x="549910" y="42951"/>
                  </a:lnTo>
                  <a:lnTo>
                    <a:pt x="532892" y="42951"/>
                  </a:lnTo>
                  <a:lnTo>
                    <a:pt x="532892" y="914"/>
                  </a:lnTo>
                  <a:close/>
                </a:path>
                <a:path w="666114" h="133984">
                  <a:moveTo>
                    <a:pt x="590473" y="94437"/>
                  </a:moveTo>
                  <a:lnTo>
                    <a:pt x="574014" y="94437"/>
                  </a:lnTo>
                  <a:lnTo>
                    <a:pt x="574014" y="131914"/>
                  </a:lnTo>
                  <a:lnTo>
                    <a:pt x="665937" y="131914"/>
                  </a:lnTo>
                  <a:lnTo>
                    <a:pt x="665937" y="116522"/>
                  </a:lnTo>
                  <a:lnTo>
                    <a:pt x="590473" y="116522"/>
                  </a:lnTo>
                  <a:lnTo>
                    <a:pt x="590473" y="94437"/>
                  </a:lnTo>
                  <a:close/>
                </a:path>
                <a:path w="666114" h="133984">
                  <a:moveTo>
                    <a:pt x="663194" y="914"/>
                  </a:moveTo>
                  <a:lnTo>
                    <a:pt x="647280" y="914"/>
                  </a:lnTo>
                  <a:lnTo>
                    <a:pt x="647280" y="19189"/>
                  </a:lnTo>
                  <a:lnTo>
                    <a:pt x="627253" y="19189"/>
                  </a:lnTo>
                  <a:lnTo>
                    <a:pt x="627253" y="33972"/>
                  </a:lnTo>
                  <a:lnTo>
                    <a:pt x="647280" y="33972"/>
                  </a:lnTo>
                  <a:lnTo>
                    <a:pt x="647280" y="45237"/>
                  </a:lnTo>
                  <a:lnTo>
                    <a:pt x="627253" y="45237"/>
                  </a:lnTo>
                  <a:lnTo>
                    <a:pt x="627253" y="60020"/>
                  </a:lnTo>
                  <a:lnTo>
                    <a:pt x="647280" y="60020"/>
                  </a:lnTo>
                  <a:lnTo>
                    <a:pt x="647280" y="99313"/>
                  </a:lnTo>
                  <a:lnTo>
                    <a:pt x="663194" y="99313"/>
                  </a:lnTo>
                  <a:lnTo>
                    <a:pt x="663194" y="914"/>
                  </a:lnTo>
                  <a:close/>
                </a:path>
                <a:path w="666114" h="133984">
                  <a:moveTo>
                    <a:pt x="619696" y="7315"/>
                  </a:moveTo>
                  <a:lnTo>
                    <a:pt x="560844" y="7315"/>
                  </a:lnTo>
                  <a:lnTo>
                    <a:pt x="560844" y="22390"/>
                  </a:lnTo>
                  <a:lnTo>
                    <a:pt x="603783" y="22390"/>
                  </a:lnTo>
                  <a:lnTo>
                    <a:pt x="603783" y="38849"/>
                  </a:lnTo>
                  <a:lnTo>
                    <a:pt x="560844" y="38849"/>
                  </a:lnTo>
                  <a:lnTo>
                    <a:pt x="560844" y="84696"/>
                  </a:lnTo>
                  <a:lnTo>
                    <a:pt x="599776" y="84234"/>
                  </a:lnTo>
                  <a:lnTo>
                    <a:pt x="632320" y="81191"/>
                  </a:lnTo>
                  <a:lnTo>
                    <a:pt x="632320" y="69761"/>
                  </a:lnTo>
                  <a:lnTo>
                    <a:pt x="576757" y="69761"/>
                  </a:lnTo>
                  <a:lnTo>
                    <a:pt x="576757" y="53771"/>
                  </a:lnTo>
                  <a:lnTo>
                    <a:pt x="619696" y="53771"/>
                  </a:lnTo>
                  <a:lnTo>
                    <a:pt x="619696" y="7315"/>
                  </a:lnTo>
                  <a:close/>
                </a:path>
                <a:path w="666114" h="133984">
                  <a:moveTo>
                    <a:pt x="632320" y="66560"/>
                  </a:moveTo>
                  <a:lnTo>
                    <a:pt x="593636" y="69608"/>
                  </a:lnTo>
                  <a:lnTo>
                    <a:pt x="576757" y="69761"/>
                  </a:lnTo>
                  <a:lnTo>
                    <a:pt x="632320" y="69761"/>
                  </a:lnTo>
                  <a:lnTo>
                    <a:pt x="632320" y="66560"/>
                  </a:lnTo>
                  <a:close/>
                </a:path>
              </a:pathLst>
            </a:custGeom>
            <a:solidFill>
              <a:srgbClr val="F265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684062" y="8146665"/>
              <a:ext cx="421005" cy="134620"/>
            </a:xfrm>
            <a:custGeom>
              <a:avLst/>
              <a:gdLst/>
              <a:ahLst/>
              <a:cxnLst/>
              <a:rect l="l" t="t" r="r" b="b"/>
              <a:pathLst>
                <a:path w="421005" h="134620">
                  <a:moveTo>
                    <a:pt x="31419" y="10502"/>
                  </a:moveTo>
                  <a:lnTo>
                    <a:pt x="18463" y="13991"/>
                  </a:lnTo>
                  <a:lnTo>
                    <a:pt x="8556" y="23906"/>
                  </a:lnTo>
                  <a:lnTo>
                    <a:pt x="2226" y="39419"/>
                  </a:lnTo>
                  <a:lnTo>
                    <a:pt x="0" y="59702"/>
                  </a:lnTo>
                  <a:lnTo>
                    <a:pt x="2226" y="79922"/>
                  </a:lnTo>
                  <a:lnTo>
                    <a:pt x="8556" y="95442"/>
                  </a:lnTo>
                  <a:lnTo>
                    <a:pt x="18463" y="105392"/>
                  </a:lnTo>
                  <a:lnTo>
                    <a:pt x="31419" y="108902"/>
                  </a:lnTo>
                  <a:lnTo>
                    <a:pt x="44435" y="105370"/>
                  </a:lnTo>
                  <a:lnTo>
                    <a:pt x="51057" y="98691"/>
                  </a:lnTo>
                  <a:lnTo>
                    <a:pt x="31559" y="98691"/>
                  </a:lnTo>
                  <a:lnTo>
                    <a:pt x="22502" y="95595"/>
                  </a:lnTo>
                  <a:lnTo>
                    <a:pt x="15827" y="87174"/>
                  </a:lnTo>
                  <a:lnTo>
                    <a:pt x="11699" y="74726"/>
                  </a:lnTo>
                  <a:lnTo>
                    <a:pt x="10287" y="59550"/>
                  </a:lnTo>
                  <a:lnTo>
                    <a:pt x="11699" y="44614"/>
                  </a:lnTo>
                  <a:lnTo>
                    <a:pt x="15827" y="32250"/>
                  </a:lnTo>
                  <a:lnTo>
                    <a:pt x="22502" y="23826"/>
                  </a:lnTo>
                  <a:lnTo>
                    <a:pt x="31559" y="20713"/>
                  </a:lnTo>
                  <a:lnTo>
                    <a:pt x="51147" y="20713"/>
                  </a:lnTo>
                  <a:lnTo>
                    <a:pt x="44435" y="13991"/>
                  </a:lnTo>
                  <a:lnTo>
                    <a:pt x="31419" y="10502"/>
                  </a:lnTo>
                  <a:close/>
                </a:path>
                <a:path w="421005" h="134620">
                  <a:moveTo>
                    <a:pt x="51147" y="20713"/>
                  </a:moveTo>
                  <a:lnTo>
                    <a:pt x="31559" y="20713"/>
                  </a:lnTo>
                  <a:lnTo>
                    <a:pt x="40647" y="23826"/>
                  </a:lnTo>
                  <a:lnTo>
                    <a:pt x="47269" y="32250"/>
                  </a:lnTo>
                  <a:lnTo>
                    <a:pt x="51319" y="44614"/>
                  </a:lnTo>
                  <a:lnTo>
                    <a:pt x="52692" y="59550"/>
                  </a:lnTo>
                  <a:lnTo>
                    <a:pt x="51319" y="74661"/>
                  </a:lnTo>
                  <a:lnTo>
                    <a:pt x="47269" y="87117"/>
                  </a:lnTo>
                  <a:lnTo>
                    <a:pt x="40647" y="95574"/>
                  </a:lnTo>
                  <a:lnTo>
                    <a:pt x="31559" y="98691"/>
                  </a:lnTo>
                  <a:lnTo>
                    <a:pt x="51057" y="98691"/>
                  </a:lnTo>
                  <a:lnTo>
                    <a:pt x="54335" y="95384"/>
                  </a:lnTo>
                  <a:lnTo>
                    <a:pt x="60632" y="79857"/>
                  </a:lnTo>
                  <a:lnTo>
                    <a:pt x="62839" y="59702"/>
                  </a:lnTo>
                  <a:lnTo>
                    <a:pt x="60632" y="39419"/>
                  </a:lnTo>
                  <a:lnTo>
                    <a:pt x="54335" y="23906"/>
                  </a:lnTo>
                  <a:lnTo>
                    <a:pt x="51147" y="20713"/>
                  </a:lnTo>
                  <a:close/>
                </a:path>
                <a:path w="421005" h="134620">
                  <a:moveTo>
                    <a:pt x="101396" y="0"/>
                  </a:moveTo>
                  <a:lnTo>
                    <a:pt x="91109" y="0"/>
                  </a:lnTo>
                  <a:lnTo>
                    <a:pt x="91109" y="134035"/>
                  </a:lnTo>
                  <a:lnTo>
                    <a:pt x="101396" y="134035"/>
                  </a:lnTo>
                  <a:lnTo>
                    <a:pt x="101396" y="0"/>
                  </a:lnTo>
                  <a:close/>
                </a:path>
                <a:path w="421005" h="134620">
                  <a:moveTo>
                    <a:pt x="213423" y="4559"/>
                  </a:moveTo>
                  <a:lnTo>
                    <a:pt x="200098" y="7126"/>
                  </a:lnTo>
                  <a:lnTo>
                    <a:pt x="189641" y="14120"/>
                  </a:lnTo>
                  <a:lnTo>
                    <a:pt x="182810" y="24485"/>
                  </a:lnTo>
                  <a:lnTo>
                    <a:pt x="180365" y="37160"/>
                  </a:lnTo>
                  <a:lnTo>
                    <a:pt x="182810" y="49835"/>
                  </a:lnTo>
                  <a:lnTo>
                    <a:pt x="189641" y="60199"/>
                  </a:lnTo>
                  <a:lnTo>
                    <a:pt x="200098" y="67194"/>
                  </a:lnTo>
                  <a:lnTo>
                    <a:pt x="213423" y="69761"/>
                  </a:lnTo>
                  <a:lnTo>
                    <a:pt x="226675" y="67194"/>
                  </a:lnTo>
                  <a:lnTo>
                    <a:pt x="237094" y="60199"/>
                  </a:lnTo>
                  <a:lnTo>
                    <a:pt x="237321" y="59855"/>
                  </a:lnTo>
                  <a:lnTo>
                    <a:pt x="213423" y="59855"/>
                  </a:lnTo>
                  <a:lnTo>
                    <a:pt x="203934" y="58064"/>
                  </a:lnTo>
                  <a:lnTo>
                    <a:pt x="196962" y="53189"/>
                  </a:lnTo>
                  <a:lnTo>
                    <a:pt x="192665" y="45973"/>
                  </a:lnTo>
                  <a:lnTo>
                    <a:pt x="191198" y="37160"/>
                  </a:lnTo>
                  <a:lnTo>
                    <a:pt x="192665" y="28371"/>
                  </a:lnTo>
                  <a:lnTo>
                    <a:pt x="196962" y="21207"/>
                  </a:lnTo>
                  <a:lnTo>
                    <a:pt x="203934" y="16384"/>
                  </a:lnTo>
                  <a:lnTo>
                    <a:pt x="213423" y="14617"/>
                  </a:lnTo>
                  <a:lnTo>
                    <a:pt x="237421" y="14617"/>
                  </a:lnTo>
                  <a:lnTo>
                    <a:pt x="237094" y="14120"/>
                  </a:lnTo>
                  <a:lnTo>
                    <a:pt x="226675" y="7126"/>
                  </a:lnTo>
                  <a:lnTo>
                    <a:pt x="213423" y="4559"/>
                  </a:lnTo>
                  <a:close/>
                </a:path>
                <a:path w="421005" h="134620">
                  <a:moveTo>
                    <a:pt x="237421" y="14617"/>
                  </a:moveTo>
                  <a:lnTo>
                    <a:pt x="213423" y="14617"/>
                  </a:lnTo>
                  <a:lnTo>
                    <a:pt x="222979" y="16384"/>
                  </a:lnTo>
                  <a:lnTo>
                    <a:pt x="229947" y="21207"/>
                  </a:lnTo>
                  <a:lnTo>
                    <a:pt x="234213" y="28371"/>
                  </a:lnTo>
                  <a:lnTo>
                    <a:pt x="235661" y="37160"/>
                  </a:lnTo>
                  <a:lnTo>
                    <a:pt x="234213" y="45973"/>
                  </a:lnTo>
                  <a:lnTo>
                    <a:pt x="229947" y="53189"/>
                  </a:lnTo>
                  <a:lnTo>
                    <a:pt x="222979" y="58064"/>
                  </a:lnTo>
                  <a:lnTo>
                    <a:pt x="213423" y="59855"/>
                  </a:lnTo>
                  <a:lnTo>
                    <a:pt x="237321" y="59855"/>
                  </a:lnTo>
                  <a:lnTo>
                    <a:pt x="243911" y="49835"/>
                  </a:lnTo>
                  <a:lnTo>
                    <a:pt x="246354" y="37160"/>
                  </a:lnTo>
                  <a:lnTo>
                    <a:pt x="243911" y="24485"/>
                  </a:lnTo>
                  <a:lnTo>
                    <a:pt x="237421" y="14617"/>
                  </a:lnTo>
                  <a:close/>
                </a:path>
                <a:path w="421005" h="134620">
                  <a:moveTo>
                    <a:pt x="284086" y="0"/>
                  </a:moveTo>
                  <a:lnTo>
                    <a:pt x="273939" y="0"/>
                  </a:lnTo>
                  <a:lnTo>
                    <a:pt x="273939" y="77076"/>
                  </a:lnTo>
                  <a:lnTo>
                    <a:pt x="284086" y="77076"/>
                  </a:lnTo>
                  <a:lnTo>
                    <a:pt x="284086" y="0"/>
                  </a:lnTo>
                  <a:close/>
                </a:path>
                <a:path w="421005" h="134620">
                  <a:moveTo>
                    <a:pt x="229454" y="105092"/>
                  </a:moveTo>
                  <a:lnTo>
                    <a:pt x="219875" y="105092"/>
                  </a:lnTo>
                  <a:lnTo>
                    <a:pt x="221107" y="109207"/>
                  </a:lnTo>
                  <a:lnTo>
                    <a:pt x="242519" y="134035"/>
                  </a:lnTo>
                  <a:lnTo>
                    <a:pt x="249377" y="129768"/>
                  </a:lnTo>
                  <a:lnTo>
                    <a:pt x="251980" y="126872"/>
                  </a:lnTo>
                  <a:lnTo>
                    <a:pt x="255512" y="122148"/>
                  </a:lnTo>
                  <a:lnTo>
                    <a:pt x="242519" y="122148"/>
                  </a:lnTo>
                  <a:lnTo>
                    <a:pt x="238264" y="118795"/>
                  </a:lnTo>
                  <a:lnTo>
                    <a:pt x="234416" y="114084"/>
                  </a:lnTo>
                  <a:lnTo>
                    <a:pt x="231267" y="108292"/>
                  </a:lnTo>
                  <a:lnTo>
                    <a:pt x="229454" y="105092"/>
                  </a:lnTo>
                  <a:close/>
                </a:path>
                <a:path w="421005" h="134620">
                  <a:moveTo>
                    <a:pt x="224815" y="83921"/>
                  </a:moveTo>
                  <a:lnTo>
                    <a:pt x="214668" y="83921"/>
                  </a:lnTo>
                  <a:lnTo>
                    <a:pt x="214668" y="94284"/>
                  </a:lnTo>
                  <a:lnTo>
                    <a:pt x="212737" y="100825"/>
                  </a:lnTo>
                  <a:lnTo>
                    <a:pt x="207391" y="109664"/>
                  </a:lnTo>
                  <a:lnTo>
                    <a:pt x="202730" y="117284"/>
                  </a:lnTo>
                  <a:lnTo>
                    <a:pt x="196684" y="122910"/>
                  </a:lnTo>
                  <a:lnTo>
                    <a:pt x="189966" y="126872"/>
                  </a:lnTo>
                  <a:lnTo>
                    <a:pt x="196964" y="133883"/>
                  </a:lnTo>
                  <a:lnTo>
                    <a:pt x="219875" y="105092"/>
                  </a:lnTo>
                  <a:lnTo>
                    <a:pt x="229454" y="105092"/>
                  </a:lnTo>
                  <a:lnTo>
                    <a:pt x="226606" y="100063"/>
                  </a:lnTo>
                  <a:lnTo>
                    <a:pt x="224815" y="93827"/>
                  </a:lnTo>
                  <a:lnTo>
                    <a:pt x="224815" y="83921"/>
                  </a:lnTo>
                  <a:close/>
                </a:path>
                <a:path w="421005" h="134620">
                  <a:moveTo>
                    <a:pt x="274673" y="105092"/>
                  </a:moveTo>
                  <a:lnTo>
                    <a:pt x="265290" y="105092"/>
                  </a:lnTo>
                  <a:lnTo>
                    <a:pt x="266522" y="109054"/>
                  </a:lnTo>
                  <a:lnTo>
                    <a:pt x="287794" y="133883"/>
                  </a:lnTo>
                  <a:lnTo>
                    <a:pt x="294513" y="126872"/>
                  </a:lnTo>
                  <a:lnTo>
                    <a:pt x="287934" y="122910"/>
                  </a:lnTo>
                  <a:lnTo>
                    <a:pt x="281889" y="117284"/>
                  </a:lnTo>
                  <a:lnTo>
                    <a:pt x="274673" y="105092"/>
                  </a:lnTo>
                  <a:close/>
                </a:path>
                <a:path w="421005" h="134620">
                  <a:moveTo>
                    <a:pt x="270230" y="83921"/>
                  </a:moveTo>
                  <a:lnTo>
                    <a:pt x="260210" y="83921"/>
                  </a:lnTo>
                  <a:lnTo>
                    <a:pt x="260210" y="93827"/>
                  </a:lnTo>
                  <a:lnTo>
                    <a:pt x="258432" y="100063"/>
                  </a:lnTo>
                  <a:lnTo>
                    <a:pt x="253272" y="109207"/>
                  </a:lnTo>
                  <a:lnTo>
                    <a:pt x="250609" y="114084"/>
                  </a:lnTo>
                  <a:lnTo>
                    <a:pt x="246494" y="118795"/>
                  </a:lnTo>
                  <a:lnTo>
                    <a:pt x="242519" y="122148"/>
                  </a:lnTo>
                  <a:lnTo>
                    <a:pt x="255512" y="122148"/>
                  </a:lnTo>
                  <a:lnTo>
                    <a:pt x="260629" y="115303"/>
                  </a:lnTo>
                  <a:lnTo>
                    <a:pt x="263779" y="109207"/>
                  </a:lnTo>
                  <a:lnTo>
                    <a:pt x="265290" y="105092"/>
                  </a:lnTo>
                  <a:lnTo>
                    <a:pt x="274673" y="105092"/>
                  </a:lnTo>
                  <a:lnTo>
                    <a:pt x="272148" y="100825"/>
                  </a:lnTo>
                  <a:lnTo>
                    <a:pt x="270230" y="94284"/>
                  </a:lnTo>
                  <a:lnTo>
                    <a:pt x="270230" y="83921"/>
                  </a:lnTo>
                  <a:close/>
                </a:path>
                <a:path w="421005" h="134620">
                  <a:moveTo>
                    <a:pt x="326440" y="1066"/>
                  </a:moveTo>
                  <a:lnTo>
                    <a:pt x="316014" y="1066"/>
                  </a:lnTo>
                  <a:lnTo>
                    <a:pt x="316014" y="47980"/>
                  </a:lnTo>
                  <a:lnTo>
                    <a:pt x="405472" y="47980"/>
                  </a:lnTo>
                  <a:lnTo>
                    <a:pt x="405472" y="38531"/>
                  </a:lnTo>
                  <a:lnTo>
                    <a:pt x="326440" y="38531"/>
                  </a:lnTo>
                  <a:lnTo>
                    <a:pt x="326440" y="1066"/>
                  </a:lnTo>
                  <a:close/>
                </a:path>
                <a:path w="421005" h="134620">
                  <a:moveTo>
                    <a:pt x="420420" y="68846"/>
                  </a:moveTo>
                  <a:lnTo>
                    <a:pt x="299681" y="68846"/>
                  </a:lnTo>
                  <a:lnTo>
                    <a:pt x="299681" y="78295"/>
                  </a:lnTo>
                  <a:lnTo>
                    <a:pt x="420420" y="78295"/>
                  </a:lnTo>
                  <a:lnTo>
                    <a:pt x="420420" y="68846"/>
                  </a:lnTo>
                  <a:close/>
                </a:path>
                <a:path w="421005" h="134620">
                  <a:moveTo>
                    <a:pt x="326301" y="90474"/>
                  </a:moveTo>
                  <a:lnTo>
                    <a:pt x="316153" y="90474"/>
                  </a:lnTo>
                  <a:lnTo>
                    <a:pt x="316153" y="130987"/>
                  </a:lnTo>
                  <a:lnTo>
                    <a:pt x="408762" y="130987"/>
                  </a:lnTo>
                  <a:lnTo>
                    <a:pt x="408762" y="121538"/>
                  </a:lnTo>
                  <a:lnTo>
                    <a:pt x="326301" y="121538"/>
                  </a:lnTo>
                  <a:lnTo>
                    <a:pt x="326301" y="9047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4" name="object 5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71108" y="8146661"/>
            <a:ext cx="2098713" cy="14287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36584" y="8146657"/>
            <a:ext cx="237451" cy="136779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5647931" y="8146656"/>
            <a:ext cx="1008380" cy="134620"/>
          </a:xfrm>
          <a:custGeom>
            <a:avLst/>
            <a:gdLst/>
            <a:ahLst/>
            <a:cxnLst/>
            <a:rect l="l" t="t" r="r" b="b"/>
            <a:pathLst>
              <a:path w="1008379" h="134620">
                <a:moveTo>
                  <a:pt x="108394" y="0"/>
                </a:moveTo>
                <a:lnTo>
                  <a:pt x="92481" y="0"/>
                </a:lnTo>
                <a:lnTo>
                  <a:pt x="92481" y="134035"/>
                </a:lnTo>
                <a:lnTo>
                  <a:pt x="108394" y="134035"/>
                </a:lnTo>
                <a:lnTo>
                  <a:pt x="108394" y="0"/>
                </a:lnTo>
                <a:close/>
              </a:path>
              <a:path w="1008379" h="134620">
                <a:moveTo>
                  <a:pt x="51727" y="77228"/>
                </a:moveTo>
                <a:lnTo>
                  <a:pt x="35128" y="77228"/>
                </a:lnTo>
                <a:lnTo>
                  <a:pt x="35128" y="95961"/>
                </a:lnTo>
                <a:lnTo>
                  <a:pt x="0" y="95961"/>
                </a:lnTo>
                <a:lnTo>
                  <a:pt x="0" y="111645"/>
                </a:lnTo>
                <a:lnTo>
                  <a:pt x="26885" y="111645"/>
                </a:lnTo>
                <a:lnTo>
                  <a:pt x="41961" y="111336"/>
                </a:lnTo>
                <a:lnTo>
                  <a:pt x="59169" y="110542"/>
                </a:lnTo>
                <a:lnTo>
                  <a:pt x="75395" y="109465"/>
                </a:lnTo>
                <a:lnTo>
                  <a:pt x="87528" y="108305"/>
                </a:lnTo>
                <a:lnTo>
                  <a:pt x="87528" y="95656"/>
                </a:lnTo>
                <a:lnTo>
                  <a:pt x="51727" y="95656"/>
                </a:lnTo>
                <a:lnTo>
                  <a:pt x="51727" y="77228"/>
                </a:lnTo>
                <a:close/>
              </a:path>
              <a:path w="1008379" h="134620">
                <a:moveTo>
                  <a:pt x="87528" y="92913"/>
                </a:moveTo>
                <a:lnTo>
                  <a:pt x="79043" y="93856"/>
                </a:lnTo>
                <a:lnTo>
                  <a:pt x="69422" y="94742"/>
                </a:lnTo>
                <a:lnTo>
                  <a:pt x="59905" y="95399"/>
                </a:lnTo>
                <a:lnTo>
                  <a:pt x="51727" y="95656"/>
                </a:lnTo>
                <a:lnTo>
                  <a:pt x="87528" y="95656"/>
                </a:lnTo>
                <a:lnTo>
                  <a:pt x="87528" y="92913"/>
                </a:lnTo>
                <a:close/>
              </a:path>
              <a:path w="1008379" h="134620">
                <a:moveTo>
                  <a:pt x="76288" y="10515"/>
                </a:moveTo>
                <a:lnTo>
                  <a:pt x="9880" y="10515"/>
                </a:lnTo>
                <a:lnTo>
                  <a:pt x="9880" y="77228"/>
                </a:lnTo>
                <a:lnTo>
                  <a:pt x="77101" y="77228"/>
                </a:lnTo>
                <a:lnTo>
                  <a:pt x="77101" y="62306"/>
                </a:lnTo>
                <a:lnTo>
                  <a:pt x="25793" y="62306"/>
                </a:lnTo>
                <a:lnTo>
                  <a:pt x="25793" y="50876"/>
                </a:lnTo>
                <a:lnTo>
                  <a:pt x="75603" y="50876"/>
                </a:lnTo>
                <a:lnTo>
                  <a:pt x="75603" y="36715"/>
                </a:lnTo>
                <a:lnTo>
                  <a:pt x="25793" y="36715"/>
                </a:lnTo>
                <a:lnTo>
                  <a:pt x="25793" y="25285"/>
                </a:lnTo>
                <a:lnTo>
                  <a:pt x="76288" y="25285"/>
                </a:lnTo>
                <a:lnTo>
                  <a:pt x="76288" y="10515"/>
                </a:lnTo>
                <a:close/>
              </a:path>
              <a:path w="1008379" h="134620">
                <a:moveTo>
                  <a:pt x="237045" y="0"/>
                </a:moveTo>
                <a:lnTo>
                  <a:pt x="221132" y="0"/>
                </a:lnTo>
                <a:lnTo>
                  <a:pt x="221132" y="79667"/>
                </a:lnTo>
                <a:lnTo>
                  <a:pt x="237045" y="79667"/>
                </a:lnTo>
                <a:lnTo>
                  <a:pt x="237045" y="0"/>
                </a:lnTo>
                <a:close/>
              </a:path>
              <a:path w="1008379" h="134620">
                <a:moveTo>
                  <a:pt x="236639" y="86067"/>
                </a:moveTo>
                <a:lnTo>
                  <a:pt x="146354" y="86067"/>
                </a:lnTo>
                <a:lnTo>
                  <a:pt x="146354" y="101752"/>
                </a:lnTo>
                <a:lnTo>
                  <a:pt x="220713" y="101752"/>
                </a:lnTo>
                <a:lnTo>
                  <a:pt x="220713" y="134035"/>
                </a:lnTo>
                <a:lnTo>
                  <a:pt x="236639" y="134035"/>
                </a:lnTo>
                <a:lnTo>
                  <a:pt x="236639" y="86067"/>
                </a:lnTo>
                <a:close/>
              </a:path>
              <a:path w="1008379" h="134620">
                <a:moveTo>
                  <a:pt x="175856" y="23304"/>
                </a:moveTo>
                <a:lnTo>
                  <a:pt x="158978" y="23304"/>
                </a:lnTo>
                <a:lnTo>
                  <a:pt x="158978" y="24676"/>
                </a:lnTo>
                <a:lnTo>
                  <a:pt x="158234" y="32639"/>
                </a:lnTo>
                <a:lnTo>
                  <a:pt x="131801" y="64057"/>
                </a:lnTo>
                <a:lnTo>
                  <a:pt x="126593" y="66713"/>
                </a:lnTo>
                <a:lnTo>
                  <a:pt x="137985" y="79971"/>
                </a:lnTo>
                <a:lnTo>
                  <a:pt x="148551" y="74333"/>
                </a:lnTo>
                <a:lnTo>
                  <a:pt x="160756" y="63665"/>
                </a:lnTo>
                <a:lnTo>
                  <a:pt x="164871" y="58496"/>
                </a:lnTo>
                <a:lnTo>
                  <a:pt x="167487" y="53314"/>
                </a:lnTo>
                <a:lnTo>
                  <a:pt x="189968" y="53314"/>
                </a:lnTo>
                <a:lnTo>
                  <a:pt x="175856" y="24676"/>
                </a:lnTo>
                <a:lnTo>
                  <a:pt x="175856" y="23304"/>
                </a:lnTo>
                <a:close/>
              </a:path>
              <a:path w="1008379" h="134620">
                <a:moveTo>
                  <a:pt x="189968" y="53314"/>
                </a:moveTo>
                <a:lnTo>
                  <a:pt x="167487" y="53314"/>
                </a:lnTo>
                <a:lnTo>
                  <a:pt x="171183" y="58039"/>
                </a:lnTo>
                <a:lnTo>
                  <a:pt x="195605" y="75704"/>
                </a:lnTo>
                <a:lnTo>
                  <a:pt x="205219" y="62001"/>
                </a:lnTo>
                <a:lnTo>
                  <a:pt x="198488" y="59563"/>
                </a:lnTo>
                <a:lnTo>
                  <a:pt x="193967" y="56972"/>
                </a:lnTo>
                <a:lnTo>
                  <a:pt x="189968" y="53314"/>
                </a:lnTo>
                <a:close/>
              </a:path>
              <a:path w="1008379" h="134620">
                <a:moveTo>
                  <a:pt x="199174" y="7620"/>
                </a:moveTo>
                <a:lnTo>
                  <a:pt x="135788" y="7620"/>
                </a:lnTo>
                <a:lnTo>
                  <a:pt x="135788" y="23304"/>
                </a:lnTo>
                <a:lnTo>
                  <a:pt x="199174" y="23304"/>
                </a:lnTo>
                <a:lnTo>
                  <a:pt x="199174" y="7620"/>
                </a:lnTo>
                <a:close/>
              </a:path>
              <a:path w="1008379" h="134620">
                <a:moveTo>
                  <a:pt x="361175" y="0"/>
                </a:moveTo>
                <a:lnTo>
                  <a:pt x="345262" y="0"/>
                </a:lnTo>
                <a:lnTo>
                  <a:pt x="345262" y="69761"/>
                </a:lnTo>
                <a:lnTo>
                  <a:pt x="361175" y="69761"/>
                </a:lnTo>
                <a:lnTo>
                  <a:pt x="361175" y="0"/>
                </a:lnTo>
                <a:close/>
              </a:path>
              <a:path w="1008379" h="134620">
                <a:moveTo>
                  <a:pt x="288188" y="3810"/>
                </a:moveTo>
                <a:lnTo>
                  <a:pt x="275767" y="6079"/>
                </a:lnTo>
                <a:lnTo>
                  <a:pt x="265306" y="12476"/>
                </a:lnTo>
                <a:lnTo>
                  <a:pt x="258088" y="22385"/>
                </a:lnTo>
                <a:lnTo>
                  <a:pt x="255397" y="35191"/>
                </a:lnTo>
                <a:lnTo>
                  <a:pt x="258127" y="48083"/>
                </a:lnTo>
                <a:lnTo>
                  <a:pt x="265410" y="58034"/>
                </a:lnTo>
                <a:lnTo>
                  <a:pt x="275885" y="64443"/>
                </a:lnTo>
                <a:lnTo>
                  <a:pt x="288188" y="66713"/>
                </a:lnTo>
                <a:lnTo>
                  <a:pt x="300545" y="64422"/>
                </a:lnTo>
                <a:lnTo>
                  <a:pt x="311013" y="57977"/>
                </a:lnTo>
                <a:lnTo>
                  <a:pt x="316186" y="50876"/>
                </a:lnTo>
                <a:lnTo>
                  <a:pt x="279539" y="50876"/>
                </a:lnTo>
                <a:lnTo>
                  <a:pt x="271716" y="43713"/>
                </a:lnTo>
                <a:lnTo>
                  <a:pt x="271716" y="26352"/>
                </a:lnTo>
                <a:lnTo>
                  <a:pt x="279539" y="19342"/>
                </a:lnTo>
                <a:lnTo>
                  <a:pt x="316039" y="19342"/>
                </a:lnTo>
                <a:lnTo>
                  <a:pt x="311013" y="12476"/>
                </a:lnTo>
                <a:lnTo>
                  <a:pt x="300545" y="6079"/>
                </a:lnTo>
                <a:lnTo>
                  <a:pt x="288188" y="3810"/>
                </a:lnTo>
                <a:close/>
              </a:path>
              <a:path w="1008379" h="134620">
                <a:moveTo>
                  <a:pt x="316039" y="19342"/>
                </a:moveTo>
                <a:lnTo>
                  <a:pt x="296824" y="19342"/>
                </a:lnTo>
                <a:lnTo>
                  <a:pt x="304647" y="26200"/>
                </a:lnTo>
                <a:lnTo>
                  <a:pt x="304647" y="43713"/>
                </a:lnTo>
                <a:lnTo>
                  <a:pt x="296824" y="50876"/>
                </a:lnTo>
                <a:lnTo>
                  <a:pt x="316186" y="50876"/>
                </a:lnTo>
                <a:lnTo>
                  <a:pt x="318267" y="48019"/>
                </a:lnTo>
                <a:lnTo>
                  <a:pt x="320979" y="35191"/>
                </a:lnTo>
                <a:lnTo>
                  <a:pt x="318267" y="22385"/>
                </a:lnTo>
                <a:lnTo>
                  <a:pt x="316039" y="19342"/>
                </a:lnTo>
                <a:close/>
              </a:path>
              <a:path w="1008379" h="134620">
                <a:moveTo>
                  <a:pt x="361035" y="74485"/>
                </a:moveTo>
                <a:lnTo>
                  <a:pt x="273227" y="74485"/>
                </a:lnTo>
                <a:lnTo>
                  <a:pt x="273227" y="88646"/>
                </a:lnTo>
                <a:lnTo>
                  <a:pt x="343204" y="88646"/>
                </a:lnTo>
                <a:lnTo>
                  <a:pt x="343204" y="96875"/>
                </a:lnTo>
                <a:lnTo>
                  <a:pt x="273227" y="96875"/>
                </a:lnTo>
                <a:lnTo>
                  <a:pt x="273227" y="132524"/>
                </a:lnTo>
                <a:lnTo>
                  <a:pt x="364058" y="132524"/>
                </a:lnTo>
                <a:lnTo>
                  <a:pt x="364058" y="118198"/>
                </a:lnTo>
                <a:lnTo>
                  <a:pt x="290931" y="118198"/>
                </a:lnTo>
                <a:lnTo>
                  <a:pt x="290931" y="109969"/>
                </a:lnTo>
                <a:lnTo>
                  <a:pt x="361035" y="109969"/>
                </a:lnTo>
                <a:lnTo>
                  <a:pt x="361035" y="74485"/>
                </a:lnTo>
                <a:close/>
              </a:path>
              <a:path w="1008379" h="134620">
                <a:moveTo>
                  <a:pt x="406692" y="2286"/>
                </a:moveTo>
                <a:lnTo>
                  <a:pt x="390766" y="2286"/>
                </a:lnTo>
                <a:lnTo>
                  <a:pt x="390766" y="62915"/>
                </a:lnTo>
                <a:lnTo>
                  <a:pt x="480364" y="62915"/>
                </a:lnTo>
                <a:lnTo>
                  <a:pt x="480364" y="47828"/>
                </a:lnTo>
                <a:lnTo>
                  <a:pt x="406692" y="47828"/>
                </a:lnTo>
                <a:lnTo>
                  <a:pt x="406692" y="32905"/>
                </a:lnTo>
                <a:lnTo>
                  <a:pt x="480364" y="32905"/>
                </a:lnTo>
                <a:lnTo>
                  <a:pt x="480364" y="17970"/>
                </a:lnTo>
                <a:lnTo>
                  <a:pt x="406692" y="17970"/>
                </a:lnTo>
                <a:lnTo>
                  <a:pt x="406692" y="2286"/>
                </a:lnTo>
                <a:close/>
              </a:path>
              <a:path w="1008379" h="134620">
                <a:moveTo>
                  <a:pt x="480364" y="32905"/>
                </a:moveTo>
                <a:lnTo>
                  <a:pt x="464451" y="32905"/>
                </a:lnTo>
                <a:lnTo>
                  <a:pt x="464451" y="47828"/>
                </a:lnTo>
                <a:lnTo>
                  <a:pt x="480364" y="47828"/>
                </a:lnTo>
                <a:lnTo>
                  <a:pt x="480364" y="32905"/>
                </a:lnTo>
                <a:close/>
              </a:path>
              <a:path w="1008379" h="134620">
                <a:moveTo>
                  <a:pt x="480364" y="2286"/>
                </a:moveTo>
                <a:lnTo>
                  <a:pt x="464451" y="2286"/>
                </a:lnTo>
                <a:lnTo>
                  <a:pt x="464451" y="17970"/>
                </a:lnTo>
                <a:lnTo>
                  <a:pt x="480364" y="17970"/>
                </a:lnTo>
                <a:lnTo>
                  <a:pt x="480364" y="2286"/>
                </a:lnTo>
                <a:close/>
              </a:path>
              <a:path w="1008379" h="134620">
                <a:moveTo>
                  <a:pt x="443179" y="90779"/>
                </a:moveTo>
                <a:lnTo>
                  <a:pt x="426986" y="90779"/>
                </a:lnTo>
                <a:lnTo>
                  <a:pt x="426986" y="134035"/>
                </a:lnTo>
                <a:lnTo>
                  <a:pt x="443179" y="134035"/>
                </a:lnTo>
                <a:lnTo>
                  <a:pt x="443179" y="90779"/>
                </a:lnTo>
                <a:close/>
              </a:path>
              <a:path w="1008379" h="134620">
                <a:moveTo>
                  <a:pt x="495871" y="75399"/>
                </a:moveTo>
                <a:lnTo>
                  <a:pt x="375132" y="75399"/>
                </a:lnTo>
                <a:lnTo>
                  <a:pt x="375132" y="90779"/>
                </a:lnTo>
                <a:lnTo>
                  <a:pt x="495871" y="90779"/>
                </a:lnTo>
                <a:lnTo>
                  <a:pt x="495871" y="75399"/>
                </a:lnTo>
                <a:close/>
              </a:path>
              <a:path w="1008379" h="134620">
                <a:moveTo>
                  <a:pt x="610527" y="0"/>
                </a:moveTo>
                <a:lnTo>
                  <a:pt x="594613" y="0"/>
                </a:lnTo>
                <a:lnTo>
                  <a:pt x="594613" y="46609"/>
                </a:lnTo>
                <a:lnTo>
                  <a:pt x="575271" y="46609"/>
                </a:lnTo>
                <a:lnTo>
                  <a:pt x="575271" y="62915"/>
                </a:lnTo>
                <a:lnTo>
                  <a:pt x="594613" y="62915"/>
                </a:lnTo>
                <a:lnTo>
                  <a:pt x="594613" y="134035"/>
                </a:lnTo>
                <a:lnTo>
                  <a:pt x="610527" y="134035"/>
                </a:lnTo>
                <a:lnTo>
                  <a:pt x="610527" y="0"/>
                </a:lnTo>
                <a:close/>
              </a:path>
              <a:path w="1008379" h="134620">
                <a:moveTo>
                  <a:pt x="570331" y="13106"/>
                </a:moveTo>
                <a:lnTo>
                  <a:pt x="512013" y="13106"/>
                </a:lnTo>
                <a:lnTo>
                  <a:pt x="512013" y="106781"/>
                </a:lnTo>
                <a:lnTo>
                  <a:pt x="517249" y="106788"/>
                </a:lnTo>
                <a:lnTo>
                  <a:pt x="528583" y="106724"/>
                </a:lnTo>
                <a:lnTo>
                  <a:pt x="569366" y="104533"/>
                </a:lnTo>
                <a:lnTo>
                  <a:pt x="581444" y="102971"/>
                </a:lnTo>
                <a:lnTo>
                  <a:pt x="581444" y="90943"/>
                </a:lnTo>
                <a:lnTo>
                  <a:pt x="527938" y="90932"/>
                </a:lnTo>
                <a:lnTo>
                  <a:pt x="527938" y="66865"/>
                </a:lnTo>
                <a:lnTo>
                  <a:pt x="568540" y="66865"/>
                </a:lnTo>
                <a:lnTo>
                  <a:pt x="568540" y="50723"/>
                </a:lnTo>
                <a:lnTo>
                  <a:pt x="527938" y="50723"/>
                </a:lnTo>
                <a:lnTo>
                  <a:pt x="527938" y="29095"/>
                </a:lnTo>
                <a:lnTo>
                  <a:pt x="570331" y="29095"/>
                </a:lnTo>
                <a:lnTo>
                  <a:pt x="570331" y="13106"/>
                </a:lnTo>
                <a:close/>
              </a:path>
              <a:path w="1008379" h="134620">
                <a:moveTo>
                  <a:pt x="581444" y="87579"/>
                </a:moveTo>
                <a:lnTo>
                  <a:pt x="536479" y="90912"/>
                </a:lnTo>
                <a:lnTo>
                  <a:pt x="530511" y="90943"/>
                </a:lnTo>
                <a:lnTo>
                  <a:pt x="581444" y="90943"/>
                </a:lnTo>
                <a:lnTo>
                  <a:pt x="581444" y="87579"/>
                </a:lnTo>
                <a:close/>
              </a:path>
              <a:path w="1008379" h="134620">
                <a:moveTo>
                  <a:pt x="698144" y="92913"/>
                </a:moveTo>
                <a:lnTo>
                  <a:pt x="684009" y="92913"/>
                </a:lnTo>
                <a:lnTo>
                  <a:pt x="687161" y="104493"/>
                </a:lnTo>
                <a:lnTo>
                  <a:pt x="693874" y="114814"/>
                </a:lnTo>
                <a:lnTo>
                  <a:pt x="704058" y="122220"/>
                </a:lnTo>
                <a:lnTo>
                  <a:pt x="717626" y="125056"/>
                </a:lnTo>
                <a:lnTo>
                  <a:pt x="729810" y="122463"/>
                </a:lnTo>
                <a:lnTo>
                  <a:pt x="740692" y="114942"/>
                </a:lnTo>
                <a:lnTo>
                  <a:pt x="743818" y="110121"/>
                </a:lnTo>
                <a:lnTo>
                  <a:pt x="717219" y="110121"/>
                </a:lnTo>
                <a:lnTo>
                  <a:pt x="709836" y="108675"/>
                </a:lnTo>
                <a:lnTo>
                  <a:pt x="704076" y="104832"/>
                </a:lnTo>
                <a:lnTo>
                  <a:pt x="700119" y="99331"/>
                </a:lnTo>
                <a:lnTo>
                  <a:pt x="698144" y="92913"/>
                </a:lnTo>
                <a:close/>
              </a:path>
              <a:path w="1008379" h="134620">
                <a:moveTo>
                  <a:pt x="744482" y="63068"/>
                </a:moveTo>
                <a:lnTo>
                  <a:pt x="717626" y="63068"/>
                </a:lnTo>
                <a:lnTo>
                  <a:pt x="725200" y="64897"/>
                </a:lnTo>
                <a:lnTo>
                  <a:pt x="730883" y="69937"/>
                </a:lnTo>
                <a:lnTo>
                  <a:pt x="734430" y="77518"/>
                </a:lnTo>
                <a:lnTo>
                  <a:pt x="735596" y="86969"/>
                </a:lnTo>
                <a:lnTo>
                  <a:pt x="734170" y="96244"/>
                </a:lnTo>
                <a:lnTo>
                  <a:pt x="730365" y="103574"/>
                </a:lnTo>
                <a:lnTo>
                  <a:pt x="724582" y="108390"/>
                </a:lnTo>
                <a:lnTo>
                  <a:pt x="717219" y="110121"/>
                </a:lnTo>
                <a:lnTo>
                  <a:pt x="743818" y="110121"/>
                </a:lnTo>
                <a:lnTo>
                  <a:pt x="748512" y="102880"/>
                </a:lnTo>
                <a:lnTo>
                  <a:pt x="751509" y="86664"/>
                </a:lnTo>
                <a:lnTo>
                  <a:pt x="748830" y="70303"/>
                </a:lnTo>
                <a:lnTo>
                  <a:pt x="744482" y="63068"/>
                </a:lnTo>
                <a:close/>
              </a:path>
              <a:path w="1008379" h="134620">
                <a:moveTo>
                  <a:pt x="746988" y="12954"/>
                </a:moveTo>
                <a:lnTo>
                  <a:pt x="694169" y="12954"/>
                </a:lnTo>
                <a:lnTo>
                  <a:pt x="686206" y="71132"/>
                </a:lnTo>
                <a:lnTo>
                  <a:pt x="700747" y="71132"/>
                </a:lnTo>
                <a:lnTo>
                  <a:pt x="703910" y="66408"/>
                </a:lnTo>
                <a:lnTo>
                  <a:pt x="709663" y="63068"/>
                </a:lnTo>
                <a:lnTo>
                  <a:pt x="744482" y="63068"/>
                </a:lnTo>
                <a:lnTo>
                  <a:pt x="742111" y="59121"/>
                </a:lnTo>
                <a:lnTo>
                  <a:pt x="735104" y="53771"/>
                </a:lnTo>
                <a:lnTo>
                  <a:pt x="703084" y="53771"/>
                </a:lnTo>
                <a:lnTo>
                  <a:pt x="706513" y="27724"/>
                </a:lnTo>
                <a:lnTo>
                  <a:pt x="746988" y="27724"/>
                </a:lnTo>
                <a:lnTo>
                  <a:pt x="746988" y="12954"/>
                </a:lnTo>
                <a:close/>
              </a:path>
              <a:path w="1008379" h="134620">
                <a:moveTo>
                  <a:pt x="717486" y="48285"/>
                </a:moveTo>
                <a:lnTo>
                  <a:pt x="709396" y="49504"/>
                </a:lnTo>
                <a:lnTo>
                  <a:pt x="703084" y="53771"/>
                </a:lnTo>
                <a:lnTo>
                  <a:pt x="735104" y="53771"/>
                </a:lnTo>
                <a:lnTo>
                  <a:pt x="733336" y="52421"/>
                </a:lnTo>
                <a:lnTo>
                  <a:pt x="724484" y="49504"/>
                </a:lnTo>
                <a:lnTo>
                  <a:pt x="717486" y="48285"/>
                </a:lnTo>
                <a:close/>
              </a:path>
              <a:path w="1008379" h="134620">
                <a:moveTo>
                  <a:pt x="795667" y="88950"/>
                </a:moveTo>
                <a:lnTo>
                  <a:pt x="779475" y="88950"/>
                </a:lnTo>
                <a:lnTo>
                  <a:pt x="779475" y="131000"/>
                </a:lnTo>
                <a:lnTo>
                  <a:pt x="870165" y="131000"/>
                </a:lnTo>
                <a:lnTo>
                  <a:pt x="870165" y="115608"/>
                </a:lnTo>
                <a:lnTo>
                  <a:pt x="795667" y="115608"/>
                </a:lnTo>
                <a:lnTo>
                  <a:pt x="795667" y="88950"/>
                </a:lnTo>
                <a:close/>
              </a:path>
              <a:path w="1008379" h="134620">
                <a:moveTo>
                  <a:pt x="867702" y="0"/>
                </a:moveTo>
                <a:lnTo>
                  <a:pt x="851788" y="0"/>
                </a:lnTo>
                <a:lnTo>
                  <a:pt x="851788" y="13411"/>
                </a:lnTo>
                <a:lnTo>
                  <a:pt x="817346" y="13411"/>
                </a:lnTo>
                <a:lnTo>
                  <a:pt x="817346" y="27724"/>
                </a:lnTo>
                <a:lnTo>
                  <a:pt x="851788" y="27724"/>
                </a:lnTo>
                <a:lnTo>
                  <a:pt x="851788" y="38392"/>
                </a:lnTo>
                <a:lnTo>
                  <a:pt x="817346" y="38392"/>
                </a:lnTo>
                <a:lnTo>
                  <a:pt x="817346" y="52705"/>
                </a:lnTo>
                <a:lnTo>
                  <a:pt x="851788" y="52705"/>
                </a:lnTo>
                <a:lnTo>
                  <a:pt x="851788" y="96875"/>
                </a:lnTo>
                <a:lnTo>
                  <a:pt x="867702" y="96875"/>
                </a:lnTo>
                <a:lnTo>
                  <a:pt x="867702" y="0"/>
                </a:lnTo>
                <a:close/>
              </a:path>
              <a:path w="1008379" h="134620">
                <a:moveTo>
                  <a:pt x="782358" y="4572"/>
                </a:moveTo>
                <a:lnTo>
                  <a:pt x="766445" y="4572"/>
                </a:lnTo>
                <a:lnTo>
                  <a:pt x="766445" y="79971"/>
                </a:lnTo>
                <a:lnTo>
                  <a:pt x="770826" y="79986"/>
                </a:lnTo>
                <a:lnTo>
                  <a:pt x="792148" y="79843"/>
                </a:lnTo>
                <a:lnTo>
                  <a:pt x="832857" y="76964"/>
                </a:lnTo>
                <a:lnTo>
                  <a:pt x="839711" y="75704"/>
                </a:lnTo>
                <a:lnTo>
                  <a:pt x="839711" y="64427"/>
                </a:lnTo>
                <a:lnTo>
                  <a:pt x="782358" y="64427"/>
                </a:lnTo>
                <a:lnTo>
                  <a:pt x="782358" y="4572"/>
                </a:lnTo>
                <a:close/>
              </a:path>
              <a:path w="1008379" h="134620">
                <a:moveTo>
                  <a:pt x="839711" y="60477"/>
                </a:moveTo>
                <a:lnTo>
                  <a:pt x="782358" y="64427"/>
                </a:lnTo>
                <a:lnTo>
                  <a:pt x="839711" y="64427"/>
                </a:lnTo>
                <a:lnTo>
                  <a:pt x="839711" y="60477"/>
                </a:lnTo>
                <a:close/>
              </a:path>
              <a:path w="1008379" h="134620">
                <a:moveTo>
                  <a:pt x="955878" y="8382"/>
                </a:moveTo>
                <a:lnTo>
                  <a:pt x="893317" y="8382"/>
                </a:lnTo>
                <a:lnTo>
                  <a:pt x="893317" y="23761"/>
                </a:lnTo>
                <a:lnTo>
                  <a:pt x="936675" y="23761"/>
                </a:lnTo>
                <a:lnTo>
                  <a:pt x="935048" y="31127"/>
                </a:lnTo>
                <a:lnTo>
                  <a:pt x="902717" y="66033"/>
                </a:lnTo>
                <a:lnTo>
                  <a:pt x="886040" y="73418"/>
                </a:lnTo>
                <a:lnTo>
                  <a:pt x="896340" y="85153"/>
                </a:lnTo>
                <a:lnTo>
                  <a:pt x="935164" y="60477"/>
                </a:lnTo>
                <a:lnTo>
                  <a:pt x="954377" y="20759"/>
                </a:lnTo>
                <a:lnTo>
                  <a:pt x="955878" y="8382"/>
                </a:lnTo>
                <a:close/>
              </a:path>
              <a:path w="1008379" h="134620">
                <a:moveTo>
                  <a:pt x="922680" y="89103"/>
                </a:moveTo>
                <a:lnTo>
                  <a:pt x="906487" y="89103"/>
                </a:lnTo>
                <a:lnTo>
                  <a:pt x="906487" y="131000"/>
                </a:lnTo>
                <a:lnTo>
                  <a:pt x="994981" y="131000"/>
                </a:lnTo>
                <a:lnTo>
                  <a:pt x="994981" y="115608"/>
                </a:lnTo>
                <a:lnTo>
                  <a:pt x="922680" y="115608"/>
                </a:lnTo>
                <a:lnTo>
                  <a:pt x="922680" y="89103"/>
                </a:lnTo>
                <a:close/>
              </a:path>
              <a:path w="1008379" h="134620">
                <a:moveTo>
                  <a:pt x="991412" y="0"/>
                </a:moveTo>
                <a:lnTo>
                  <a:pt x="975499" y="0"/>
                </a:lnTo>
                <a:lnTo>
                  <a:pt x="975499" y="96723"/>
                </a:lnTo>
                <a:lnTo>
                  <a:pt x="991412" y="96723"/>
                </a:lnTo>
                <a:lnTo>
                  <a:pt x="991412" y="57124"/>
                </a:lnTo>
                <a:lnTo>
                  <a:pt x="1007884" y="57124"/>
                </a:lnTo>
                <a:lnTo>
                  <a:pt x="1007884" y="41579"/>
                </a:lnTo>
                <a:lnTo>
                  <a:pt x="991412" y="41579"/>
                </a:lnTo>
                <a:lnTo>
                  <a:pt x="991412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560588" y="8375256"/>
            <a:ext cx="785495" cy="134620"/>
          </a:xfrm>
          <a:custGeom>
            <a:avLst/>
            <a:gdLst/>
            <a:ahLst/>
            <a:cxnLst/>
            <a:rect l="l" t="t" r="r" b="b"/>
            <a:pathLst>
              <a:path w="785494" h="134620">
                <a:moveTo>
                  <a:pt x="62979" y="1981"/>
                </a:moveTo>
                <a:lnTo>
                  <a:pt x="25527" y="1981"/>
                </a:lnTo>
                <a:lnTo>
                  <a:pt x="25527" y="11277"/>
                </a:lnTo>
                <a:lnTo>
                  <a:pt x="62979" y="11277"/>
                </a:lnTo>
                <a:lnTo>
                  <a:pt x="62979" y="1981"/>
                </a:lnTo>
                <a:close/>
              </a:path>
              <a:path w="785494" h="134620">
                <a:moveTo>
                  <a:pt x="50355" y="32600"/>
                </a:moveTo>
                <a:lnTo>
                  <a:pt x="39103" y="32600"/>
                </a:lnTo>
                <a:lnTo>
                  <a:pt x="38976" y="33667"/>
                </a:lnTo>
                <a:lnTo>
                  <a:pt x="37731" y="39306"/>
                </a:lnTo>
                <a:lnTo>
                  <a:pt x="31978" y="45389"/>
                </a:lnTo>
                <a:lnTo>
                  <a:pt x="17424" y="55295"/>
                </a:lnTo>
                <a:lnTo>
                  <a:pt x="8788" y="58343"/>
                </a:lnTo>
                <a:lnTo>
                  <a:pt x="5359" y="59258"/>
                </a:lnTo>
                <a:lnTo>
                  <a:pt x="11671" y="67627"/>
                </a:lnTo>
                <a:lnTo>
                  <a:pt x="44602" y="44475"/>
                </a:lnTo>
                <a:lnTo>
                  <a:pt x="56807" y="44475"/>
                </a:lnTo>
                <a:lnTo>
                  <a:pt x="51727" y="38849"/>
                </a:lnTo>
                <a:lnTo>
                  <a:pt x="50495" y="33515"/>
                </a:lnTo>
                <a:lnTo>
                  <a:pt x="50355" y="32600"/>
                </a:lnTo>
                <a:close/>
              </a:path>
              <a:path w="785494" h="134620">
                <a:moveTo>
                  <a:pt x="56807" y="44475"/>
                </a:moveTo>
                <a:lnTo>
                  <a:pt x="44602" y="44475"/>
                </a:lnTo>
                <a:lnTo>
                  <a:pt x="46380" y="47523"/>
                </a:lnTo>
                <a:lnTo>
                  <a:pt x="76149" y="65798"/>
                </a:lnTo>
                <a:lnTo>
                  <a:pt x="81508" y="57277"/>
                </a:lnTo>
                <a:lnTo>
                  <a:pt x="78079" y="56362"/>
                </a:lnTo>
                <a:lnTo>
                  <a:pt x="70662" y="54076"/>
                </a:lnTo>
                <a:lnTo>
                  <a:pt x="56807" y="44475"/>
                </a:lnTo>
                <a:close/>
              </a:path>
              <a:path w="785494" h="134620">
                <a:moveTo>
                  <a:pt x="77660" y="23152"/>
                </a:moveTo>
                <a:lnTo>
                  <a:pt x="11125" y="23152"/>
                </a:lnTo>
                <a:lnTo>
                  <a:pt x="11125" y="32600"/>
                </a:lnTo>
                <a:lnTo>
                  <a:pt x="77660" y="32600"/>
                </a:lnTo>
                <a:lnTo>
                  <a:pt x="77660" y="23152"/>
                </a:lnTo>
                <a:close/>
              </a:path>
              <a:path w="785494" h="134620">
                <a:moveTo>
                  <a:pt x="105930" y="0"/>
                </a:moveTo>
                <a:lnTo>
                  <a:pt x="95643" y="0"/>
                </a:lnTo>
                <a:lnTo>
                  <a:pt x="95643" y="134035"/>
                </a:lnTo>
                <a:lnTo>
                  <a:pt x="105930" y="134035"/>
                </a:lnTo>
                <a:lnTo>
                  <a:pt x="105930" y="0"/>
                </a:lnTo>
                <a:close/>
              </a:path>
              <a:path w="785494" h="134620">
                <a:moveTo>
                  <a:pt x="90690" y="74942"/>
                </a:moveTo>
                <a:lnTo>
                  <a:pt x="46520" y="78600"/>
                </a:lnTo>
                <a:lnTo>
                  <a:pt x="0" y="78905"/>
                </a:lnTo>
                <a:lnTo>
                  <a:pt x="0" y="88493"/>
                </a:lnTo>
                <a:lnTo>
                  <a:pt x="34988" y="88493"/>
                </a:lnTo>
                <a:lnTo>
                  <a:pt x="34988" y="131000"/>
                </a:lnTo>
                <a:lnTo>
                  <a:pt x="45288" y="131000"/>
                </a:lnTo>
                <a:lnTo>
                  <a:pt x="45288" y="88341"/>
                </a:lnTo>
                <a:lnTo>
                  <a:pt x="50215" y="88341"/>
                </a:lnTo>
                <a:lnTo>
                  <a:pt x="53784" y="88036"/>
                </a:lnTo>
                <a:lnTo>
                  <a:pt x="64144" y="87490"/>
                </a:lnTo>
                <a:lnTo>
                  <a:pt x="74399" y="86633"/>
                </a:lnTo>
                <a:lnTo>
                  <a:pt x="83573" y="85603"/>
                </a:lnTo>
                <a:lnTo>
                  <a:pt x="90690" y="84543"/>
                </a:lnTo>
                <a:lnTo>
                  <a:pt x="90690" y="74942"/>
                </a:lnTo>
                <a:close/>
              </a:path>
              <a:path w="785494" h="134620">
                <a:moveTo>
                  <a:pt x="229920" y="38696"/>
                </a:moveTo>
                <a:lnTo>
                  <a:pt x="219760" y="38696"/>
                </a:lnTo>
                <a:lnTo>
                  <a:pt x="219760" y="71894"/>
                </a:lnTo>
                <a:lnTo>
                  <a:pt x="229920" y="71894"/>
                </a:lnTo>
                <a:lnTo>
                  <a:pt x="229920" y="38696"/>
                </a:lnTo>
                <a:close/>
              </a:path>
              <a:path w="785494" h="134620">
                <a:moveTo>
                  <a:pt x="158978" y="4267"/>
                </a:moveTo>
                <a:lnTo>
                  <a:pt x="146321" y="6594"/>
                </a:lnTo>
                <a:lnTo>
                  <a:pt x="136134" y="13061"/>
                </a:lnTo>
                <a:lnTo>
                  <a:pt x="129342" y="22901"/>
                </a:lnTo>
                <a:lnTo>
                  <a:pt x="126873" y="35344"/>
                </a:lnTo>
                <a:lnTo>
                  <a:pt x="129382" y="47691"/>
                </a:lnTo>
                <a:lnTo>
                  <a:pt x="136239" y="57481"/>
                </a:lnTo>
                <a:lnTo>
                  <a:pt x="146439" y="63931"/>
                </a:lnTo>
                <a:lnTo>
                  <a:pt x="158978" y="66255"/>
                </a:lnTo>
                <a:lnTo>
                  <a:pt x="170763" y="64198"/>
                </a:lnTo>
                <a:lnTo>
                  <a:pt x="180503" y="58472"/>
                </a:lnTo>
                <a:lnTo>
                  <a:pt x="182423" y="56057"/>
                </a:lnTo>
                <a:lnTo>
                  <a:pt x="158978" y="56057"/>
                </a:lnTo>
                <a:lnTo>
                  <a:pt x="150255" y="54403"/>
                </a:lnTo>
                <a:lnTo>
                  <a:pt x="143497" y="49906"/>
                </a:lnTo>
                <a:lnTo>
                  <a:pt x="139129" y="43268"/>
                </a:lnTo>
                <a:lnTo>
                  <a:pt x="137579" y="35191"/>
                </a:lnTo>
                <a:lnTo>
                  <a:pt x="139129" y="27133"/>
                </a:lnTo>
                <a:lnTo>
                  <a:pt x="143497" y="20548"/>
                </a:lnTo>
                <a:lnTo>
                  <a:pt x="150255" y="16107"/>
                </a:lnTo>
                <a:lnTo>
                  <a:pt x="158978" y="14478"/>
                </a:lnTo>
                <a:lnTo>
                  <a:pt x="182406" y="14478"/>
                </a:lnTo>
                <a:lnTo>
                  <a:pt x="179597" y="11295"/>
                </a:lnTo>
                <a:lnTo>
                  <a:pt x="170164" y="6117"/>
                </a:lnTo>
                <a:lnTo>
                  <a:pt x="158978" y="4267"/>
                </a:lnTo>
                <a:close/>
              </a:path>
              <a:path w="785494" h="134620">
                <a:moveTo>
                  <a:pt x="182406" y="14478"/>
                </a:moveTo>
                <a:lnTo>
                  <a:pt x="158978" y="14478"/>
                </a:lnTo>
                <a:lnTo>
                  <a:pt x="167687" y="16085"/>
                </a:lnTo>
                <a:lnTo>
                  <a:pt x="174401" y="20491"/>
                </a:lnTo>
                <a:lnTo>
                  <a:pt x="178722" y="27068"/>
                </a:lnTo>
                <a:lnTo>
                  <a:pt x="180251" y="35191"/>
                </a:lnTo>
                <a:lnTo>
                  <a:pt x="178722" y="43268"/>
                </a:lnTo>
                <a:lnTo>
                  <a:pt x="174401" y="49906"/>
                </a:lnTo>
                <a:lnTo>
                  <a:pt x="167687" y="54403"/>
                </a:lnTo>
                <a:lnTo>
                  <a:pt x="158978" y="56057"/>
                </a:lnTo>
                <a:lnTo>
                  <a:pt x="182423" y="56057"/>
                </a:lnTo>
                <a:lnTo>
                  <a:pt x="187441" y="49748"/>
                </a:lnTo>
                <a:lnTo>
                  <a:pt x="190817" y="38696"/>
                </a:lnTo>
                <a:lnTo>
                  <a:pt x="229920" y="38696"/>
                </a:lnTo>
                <a:lnTo>
                  <a:pt x="229920" y="29400"/>
                </a:lnTo>
                <a:lnTo>
                  <a:pt x="190538" y="29400"/>
                </a:lnTo>
                <a:lnTo>
                  <a:pt x="186610" y="19242"/>
                </a:lnTo>
                <a:lnTo>
                  <a:pt x="182406" y="14478"/>
                </a:lnTo>
                <a:close/>
              </a:path>
              <a:path w="785494" h="134620">
                <a:moveTo>
                  <a:pt x="229920" y="0"/>
                </a:moveTo>
                <a:lnTo>
                  <a:pt x="219760" y="0"/>
                </a:lnTo>
                <a:lnTo>
                  <a:pt x="219760" y="29400"/>
                </a:lnTo>
                <a:lnTo>
                  <a:pt x="229920" y="29400"/>
                </a:lnTo>
                <a:lnTo>
                  <a:pt x="229920" y="0"/>
                </a:lnTo>
                <a:close/>
              </a:path>
              <a:path w="785494" h="134620">
                <a:moveTo>
                  <a:pt x="155829" y="79057"/>
                </a:moveTo>
                <a:lnTo>
                  <a:pt x="145681" y="79057"/>
                </a:lnTo>
                <a:lnTo>
                  <a:pt x="145681" y="132524"/>
                </a:lnTo>
                <a:lnTo>
                  <a:pt x="229920" y="132524"/>
                </a:lnTo>
                <a:lnTo>
                  <a:pt x="229920" y="123228"/>
                </a:lnTo>
                <a:lnTo>
                  <a:pt x="155829" y="123228"/>
                </a:lnTo>
                <a:lnTo>
                  <a:pt x="155829" y="104648"/>
                </a:lnTo>
                <a:lnTo>
                  <a:pt x="229920" y="104648"/>
                </a:lnTo>
                <a:lnTo>
                  <a:pt x="229920" y="95504"/>
                </a:lnTo>
                <a:lnTo>
                  <a:pt x="155829" y="95504"/>
                </a:lnTo>
                <a:lnTo>
                  <a:pt x="155829" y="79057"/>
                </a:lnTo>
                <a:close/>
              </a:path>
              <a:path w="785494" h="134620">
                <a:moveTo>
                  <a:pt x="229920" y="104648"/>
                </a:moveTo>
                <a:lnTo>
                  <a:pt x="219760" y="104648"/>
                </a:lnTo>
                <a:lnTo>
                  <a:pt x="219760" y="123228"/>
                </a:lnTo>
                <a:lnTo>
                  <a:pt x="229920" y="123228"/>
                </a:lnTo>
                <a:lnTo>
                  <a:pt x="229920" y="104648"/>
                </a:lnTo>
                <a:close/>
              </a:path>
              <a:path w="785494" h="134620">
                <a:moveTo>
                  <a:pt x="229920" y="79057"/>
                </a:moveTo>
                <a:lnTo>
                  <a:pt x="219760" y="79057"/>
                </a:lnTo>
                <a:lnTo>
                  <a:pt x="219760" y="95504"/>
                </a:lnTo>
                <a:lnTo>
                  <a:pt x="229920" y="95504"/>
                </a:lnTo>
                <a:lnTo>
                  <a:pt x="229920" y="79057"/>
                </a:lnTo>
                <a:close/>
              </a:path>
              <a:path w="785494" h="134620">
                <a:moveTo>
                  <a:pt x="286677" y="10515"/>
                </a:moveTo>
                <a:lnTo>
                  <a:pt x="273725" y="14004"/>
                </a:lnTo>
                <a:lnTo>
                  <a:pt x="263818" y="23918"/>
                </a:lnTo>
                <a:lnTo>
                  <a:pt x="257485" y="39431"/>
                </a:lnTo>
                <a:lnTo>
                  <a:pt x="255257" y="59715"/>
                </a:lnTo>
                <a:lnTo>
                  <a:pt x="257485" y="79929"/>
                </a:lnTo>
                <a:lnTo>
                  <a:pt x="263818" y="95450"/>
                </a:lnTo>
                <a:lnTo>
                  <a:pt x="273725" y="105403"/>
                </a:lnTo>
                <a:lnTo>
                  <a:pt x="286677" y="108915"/>
                </a:lnTo>
                <a:lnTo>
                  <a:pt x="299692" y="105381"/>
                </a:lnTo>
                <a:lnTo>
                  <a:pt x="306310" y="98704"/>
                </a:lnTo>
                <a:lnTo>
                  <a:pt x="286816" y="98704"/>
                </a:lnTo>
                <a:lnTo>
                  <a:pt x="277767" y="95608"/>
                </a:lnTo>
                <a:lnTo>
                  <a:pt x="271095" y="87187"/>
                </a:lnTo>
                <a:lnTo>
                  <a:pt x="266969" y="74738"/>
                </a:lnTo>
                <a:lnTo>
                  <a:pt x="265556" y="59563"/>
                </a:lnTo>
                <a:lnTo>
                  <a:pt x="266969" y="44625"/>
                </a:lnTo>
                <a:lnTo>
                  <a:pt x="271095" y="32256"/>
                </a:lnTo>
                <a:lnTo>
                  <a:pt x="277767" y="23828"/>
                </a:lnTo>
                <a:lnTo>
                  <a:pt x="286816" y="20713"/>
                </a:lnTo>
                <a:lnTo>
                  <a:pt x="306392" y="20713"/>
                </a:lnTo>
                <a:lnTo>
                  <a:pt x="299692" y="14004"/>
                </a:lnTo>
                <a:lnTo>
                  <a:pt x="286677" y="10515"/>
                </a:lnTo>
                <a:close/>
              </a:path>
              <a:path w="785494" h="134620">
                <a:moveTo>
                  <a:pt x="306392" y="20713"/>
                </a:moveTo>
                <a:lnTo>
                  <a:pt x="286816" y="20713"/>
                </a:lnTo>
                <a:lnTo>
                  <a:pt x="295905" y="23828"/>
                </a:lnTo>
                <a:lnTo>
                  <a:pt x="302526" y="32256"/>
                </a:lnTo>
                <a:lnTo>
                  <a:pt x="306576" y="44625"/>
                </a:lnTo>
                <a:lnTo>
                  <a:pt x="307949" y="59563"/>
                </a:lnTo>
                <a:lnTo>
                  <a:pt x="306576" y="74674"/>
                </a:lnTo>
                <a:lnTo>
                  <a:pt x="302526" y="87129"/>
                </a:lnTo>
                <a:lnTo>
                  <a:pt x="295905" y="95587"/>
                </a:lnTo>
                <a:lnTo>
                  <a:pt x="286816" y="98704"/>
                </a:lnTo>
                <a:lnTo>
                  <a:pt x="306310" y="98704"/>
                </a:lnTo>
                <a:lnTo>
                  <a:pt x="309592" y="95392"/>
                </a:lnTo>
                <a:lnTo>
                  <a:pt x="315889" y="79865"/>
                </a:lnTo>
                <a:lnTo>
                  <a:pt x="318096" y="59715"/>
                </a:lnTo>
                <a:lnTo>
                  <a:pt x="315889" y="39431"/>
                </a:lnTo>
                <a:lnTo>
                  <a:pt x="309592" y="23918"/>
                </a:lnTo>
                <a:lnTo>
                  <a:pt x="306392" y="20713"/>
                </a:lnTo>
                <a:close/>
              </a:path>
              <a:path w="785494" h="134620">
                <a:moveTo>
                  <a:pt x="356654" y="0"/>
                </a:moveTo>
                <a:lnTo>
                  <a:pt x="346367" y="0"/>
                </a:lnTo>
                <a:lnTo>
                  <a:pt x="346367" y="134035"/>
                </a:lnTo>
                <a:lnTo>
                  <a:pt x="356654" y="134035"/>
                </a:lnTo>
                <a:lnTo>
                  <a:pt x="356654" y="0"/>
                </a:lnTo>
                <a:close/>
              </a:path>
              <a:path w="785494" h="134620">
                <a:moveTo>
                  <a:pt x="510260" y="3352"/>
                </a:moveTo>
                <a:lnTo>
                  <a:pt x="500252" y="3352"/>
                </a:lnTo>
                <a:lnTo>
                  <a:pt x="500252" y="50114"/>
                </a:lnTo>
                <a:lnTo>
                  <a:pt x="478980" y="50114"/>
                </a:lnTo>
                <a:lnTo>
                  <a:pt x="478980" y="60020"/>
                </a:lnTo>
                <a:lnTo>
                  <a:pt x="500252" y="60020"/>
                </a:lnTo>
                <a:lnTo>
                  <a:pt x="500252" y="127952"/>
                </a:lnTo>
                <a:lnTo>
                  <a:pt x="510260" y="127952"/>
                </a:lnTo>
                <a:lnTo>
                  <a:pt x="510260" y="3352"/>
                </a:lnTo>
                <a:close/>
              </a:path>
              <a:path w="785494" h="134620">
                <a:moveTo>
                  <a:pt x="462521" y="26200"/>
                </a:moveTo>
                <a:lnTo>
                  <a:pt x="451815" y="26200"/>
                </a:lnTo>
                <a:lnTo>
                  <a:pt x="451815" y="37172"/>
                </a:lnTo>
                <a:lnTo>
                  <a:pt x="451276" y="47395"/>
                </a:lnTo>
                <a:lnTo>
                  <a:pt x="438355" y="84846"/>
                </a:lnTo>
                <a:lnTo>
                  <a:pt x="421500" y="104343"/>
                </a:lnTo>
                <a:lnTo>
                  <a:pt x="429869" y="111188"/>
                </a:lnTo>
                <a:lnTo>
                  <a:pt x="453047" y="79514"/>
                </a:lnTo>
                <a:lnTo>
                  <a:pt x="457161" y="66865"/>
                </a:lnTo>
                <a:lnTo>
                  <a:pt x="467353" y="66865"/>
                </a:lnTo>
                <a:lnTo>
                  <a:pt x="465023" y="59081"/>
                </a:lnTo>
                <a:lnTo>
                  <a:pt x="463142" y="48019"/>
                </a:lnTo>
                <a:lnTo>
                  <a:pt x="462521" y="37172"/>
                </a:lnTo>
                <a:lnTo>
                  <a:pt x="462521" y="26200"/>
                </a:lnTo>
                <a:close/>
              </a:path>
              <a:path w="785494" h="134620">
                <a:moveTo>
                  <a:pt x="467353" y="66865"/>
                </a:moveTo>
                <a:lnTo>
                  <a:pt x="457161" y="66865"/>
                </a:lnTo>
                <a:lnTo>
                  <a:pt x="458406" y="71742"/>
                </a:lnTo>
                <a:lnTo>
                  <a:pt x="462102" y="81495"/>
                </a:lnTo>
                <a:lnTo>
                  <a:pt x="473214" y="97637"/>
                </a:lnTo>
                <a:lnTo>
                  <a:pt x="479259" y="104190"/>
                </a:lnTo>
                <a:lnTo>
                  <a:pt x="483641" y="107543"/>
                </a:lnTo>
                <a:lnTo>
                  <a:pt x="490778" y="100076"/>
                </a:lnTo>
                <a:lnTo>
                  <a:pt x="486811" y="96875"/>
                </a:lnTo>
                <a:lnTo>
                  <a:pt x="482395" y="92419"/>
                </a:lnTo>
                <a:lnTo>
                  <a:pt x="477643" y="86536"/>
                </a:lnTo>
                <a:lnTo>
                  <a:pt x="472668" y="79057"/>
                </a:lnTo>
                <a:lnTo>
                  <a:pt x="468189" y="69660"/>
                </a:lnTo>
                <a:lnTo>
                  <a:pt x="467353" y="66865"/>
                </a:lnTo>
                <a:close/>
              </a:path>
              <a:path w="785494" h="134620">
                <a:moveTo>
                  <a:pt x="485152" y="16764"/>
                </a:moveTo>
                <a:lnTo>
                  <a:pt x="428904" y="16764"/>
                </a:lnTo>
                <a:lnTo>
                  <a:pt x="428904" y="26200"/>
                </a:lnTo>
                <a:lnTo>
                  <a:pt x="485152" y="26200"/>
                </a:lnTo>
                <a:lnTo>
                  <a:pt x="485152" y="16764"/>
                </a:lnTo>
                <a:close/>
              </a:path>
              <a:path w="785494" h="134620">
                <a:moveTo>
                  <a:pt x="535368" y="0"/>
                </a:moveTo>
                <a:lnTo>
                  <a:pt x="525348" y="0"/>
                </a:lnTo>
                <a:lnTo>
                  <a:pt x="525348" y="134035"/>
                </a:lnTo>
                <a:lnTo>
                  <a:pt x="535368" y="134035"/>
                </a:lnTo>
                <a:lnTo>
                  <a:pt x="535368" y="0"/>
                </a:lnTo>
                <a:close/>
              </a:path>
              <a:path w="785494" h="134620">
                <a:moveTo>
                  <a:pt x="609968" y="914"/>
                </a:moveTo>
                <a:lnTo>
                  <a:pt x="570039" y="914"/>
                </a:lnTo>
                <a:lnTo>
                  <a:pt x="570039" y="9753"/>
                </a:lnTo>
                <a:lnTo>
                  <a:pt x="609968" y="9753"/>
                </a:lnTo>
                <a:lnTo>
                  <a:pt x="609968" y="914"/>
                </a:lnTo>
                <a:close/>
              </a:path>
              <a:path w="785494" h="134620">
                <a:moveTo>
                  <a:pt x="628357" y="21780"/>
                </a:moveTo>
                <a:lnTo>
                  <a:pt x="552488" y="21780"/>
                </a:lnTo>
                <a:lnTo>
                  <a:pt x="552488" y="30619"/>
                </a:lnTo>
                <a:lnTo>
                  <a:pt x="628357" y="30619"/>
                </a:lnTo>
                <a:lnTo>
                  <a:pt x="628357" y="21780"/>
                </a:lnTo>
                <a:close/>
              </a:path>
              <a:path w="785494" h="134620">
                <a:moveTo>
                  <a:pt x="581571" y="93370"/>
                </a:moveTo>
                <a:lnTo>
                  <a:pt x="571284" y="93370"/>
                </a:lnTo>
                <a:lnTo>
                  <a:pt x="571284" y="131000"/>
                </a:lnTo>
                <a:lnTo>
                  <a:pt x="656755" y="131000"/>
                </a:lnTo>
                <a:lnTo>
                  <a:pt x="656755" y="121704"/>
                </a:lnTo>
                <a:lnTo>
                  <a:pt x="581571" y="121704"/>
                </a:lnTo>
                <a:lnTo>
                  <a:pt x="581571" y="93370"/>
                </a:lnTo>
                <a:close/>
              </a:path>
              <a:path w="785494" h="134620">
                <a:moveTo>
                  <a:pt x="652919" y="0"/>
                </a:moveTo>
                <a:lnTo>
                  <a:pt x="642759" y="0"/>
                </a:lnTo>
                <a:lnTo>
                  <a:pt x="642759" y="99923"/>
                </a:lnTo>
                <a:lnTo>
                  <a:pt x="652919" y="99923"/>
                </a:lnTo>
                <a:lnTo>
                  <a:pt x="652919" y="50723"/>
                </a:lnTo>
                <a:lnTo>
                  <a:pt x="671029" y="50723"/>
                </a:lnTo>
                <a:lnTo>
                  <a:pt x="671029" y="41122"/>
                </a:lnTo>
                <a:lnTo>
                  <a:pt x="652919" y="41122"/>
                </a:lnTo>
                <a:lnTo>
                  <a:pt x="652919" y="0"/>
                </a:lnTo>
                <a:close/>
              </a:path>
              <a:path w="785494" h="134620">
                <a:moveTo>
                  <a:pt x="590486" y="38849"/>
                </a:moveTo>
                <a:lnTo>
                  <a:pt x="577133" y="40688"/>
                </a:lnTo>
                <a:lnTo>
                  <a:pt x="567023" y="45681"/>
                </a:lnTo>
                <a:lnTo>
                  <a:pt x="560618" y="53047"/>
                </a:lnTo>
                <a:lnTo>
                  <a:pt x="558380" y="62001"/>
                </a:lnTo>
                <a:lnTo>
                  <a:pt x="560598" y="70733"/>
                </a:lnTo>
                <a:lnTo>
                  <a:pt x="566958" y="78068"/>
                </a:lnTo>
                <a:lnTo>
                  <a:pt x="577020" y="83120"/>
                </a:lnTo>
                <a:lnTo>
                  <a:pt x="590346" y="85001"/>
                </a:lnTo>
                <a:lnTo>
                  <a:pt x="603817" y="83120"/>
                </a:lnTo>
                <a:lnTo>
                  <a:pt x="613914" y="78068"/>
                </a:lnTo>
                <a:lnTo>
                  <a:pt x="615562" y="76161"/>
                </a:lnTo>
                <a:lnTo>
                  <a:pt x="590486" y="76161"/>
                </a:lnTo>
                <a:lnTo>
                  <a:pt x="581419" y="74995"/>
                </a:lnTo>
                <a:lnTo>
                  <a:pt x="574846" y="71858"/>
                </a:lnTo>
                <a:lnTo>
                  <a:pt x="570844" y="67294"/>
                </a:lnTo>
                <a:lnTo>
                  <a:pt x="569493" y="61849"/>
                </a:lnTo>
                <a:lnTo>
                  <a:pt x="570844" y="56284"/>
                </a:lnTo>
                <a:lnTo>
                  <a:pt x="574846" y="51619"/>
                </a:lnTo>
                <a:lnTo>
                  <a:pt x="581419" y="48411"/>
                </a:lnTo>
                <a:lnTo>
                  <a:pt x="590486" y="47218"/>
                </a:lnTo>
                <a:lnTo>
                  <a:pt x="615293" y="47218"/>
                </a:lnTo>
                <a:lnTo>
                  <a:pt x="613979" y="45681"/>
                </a:lnTo>
                <a:lnTo>
                  <a:pt x="603930" y="40688"/>
                </a:lnTo>
                <a:lnTo>
                  <a:pt x="590486" y="38849"/>
                </a:lnTo>
                <a:close/>
              </a:path>
              <a:path w="785494" h="134620">
                <a:moveTo>
                  <a:pt x="615293" y="47218"/>
                </a:moveTo>
                <a:lnTo>
                  <a:pt x="590486" y="47218"/>
                </a:lnTo>
                <a:lnTo>
                  <a:pt x="599553" y="48411"/>
                </a:lnTo>
                <a:lnTo>
                  <a:pt x="606126" y="51619"/>
                </a:lnTo>
                <a:lnTo>
                  <a:pt x="610128" y="56284"/>
                </a:lnTo>
                <a:lnTo>
                  <a:pt x="611479" y="61849"/>
                </a:lnTo>
                <a:lnTo>
                  <a:pt x="610128" y="67359"/>
                </a:lnTo>
                <a:lnTo>
                  <a:pt x="606126" y="71915"/>
                </a:lnTo>
                <a:lnTo>
                  <a:pt x="599553" y="75016"/>
                </a:lnTo>
                <a:lnTo>
                  <a:pt x="590486" y="76161"/>
                </a:lnTo>
                <a:lnTo>
                  <a:pt x="615562" y="76161"/>
                </a:lnTo>
                <a:lnTo>
                  <a:pt x="620254" y="70733"/>
                </a:lnTo>
                <a:lnTo>
                  <a:pt x="622452" y="62001"/>
                </a:lnTo>
                <a:lnTo>
                  <a:pt x="620274" y="53047"/>
                </a:lnTo>
                <a:lnTo>
                  <a:pt x="615293" y="47218"/>
                </a:lnTo>
                <a:close/>
              </a:path>
              <a:path w="785494" h="134620">
                <a:moveTo>
                  <a:pt x="784860" y="88188"/>
                </a:moveTo>
                <a:lnTo>
                  <a:pt x="700620" y="88188"/>
                </a:lnTo>
                <a:lnTo>
                  <a:pt x="700620" y="132511"/>
                </a:lnTo>
                <a:lnTo>
                  <a:pt x="784860" y="132511"/>
                </a:lnTo>
                <a:lnTo>
                  <a:pt x="784860" y="123075"/>
                </a:lnTo>
                <a:lnTo>
                  <a:pt x="710780" y="123075"/>
                </a:lnTo>
                <a:lnTo>
                  <a:pt x="710780" y="97637"/>
                </a:lnTo>
                <a:lnTo>
                  <a:pt x="784860" y="97637"/>
                </a:lnTo>
                <a:lnTo>
                  <a:pt x="784860" y="88188"/>
                </a:lnTo>
                <a:close/>
              </a:path>
              <a:path w="785494" h="134620">
                <a:moveTo>
                  <a:pt x="784860" y="97637"/>
                </a:moveTo>
                <a:lnTo>
                  <a:pt x="774712" y="97637"/>
                </a:lnTo>
                <a:lnTo>
                  <a:pt x="774712" y="123075"/>
                </a:lnTo>
                <a:lnTo>
                  <a:pt x="784860" y="123075"/>
                </a:lnTo>
                <a:lnTo>
                  <a:pt x="784860" y="97637"/>
                </a:lnTo>
                <a:close/>
              </a:path>
              <a:path w="785494" h="134620">
                <a:moveTo>
                  <a:pt x="785279" y="0"/>
                </a:moveTo>
                <a:lnTo>
                  <a:pt x="775131" y="0"/>
                </a:lnTo>
                <a:lnTo>
                  <a:pt x="775131" y="81940"/>
                </a:lnTo>
                <a:lnTo>
                  <a:pt x="785279" y="81940"/>
                </a:lnTo>
                <a:lnTo>
                  <a:pt x="785279" y="0"/>
                </a:lnTo>
                <a:close/>
              </a:path>
              <a:path w="785494" h="134620">
                <a:moveTo>
                  <a:pt x="728751" y="45999"/>
                </a:moveTo>
                <a:lnTo>
                  <a:pt x="718185" y="45999"/>
                </a:lnTo>
                <a:lnTo>
                  <a:pt x="718185" y="65341"/>
                </a:lnTo>
                <a:lnTo>
                  <a:pt x="678535" y="65341"/>
                </a:lnTo>
                <a:lnTo>
                  <a:pt x="678535" y="74790"/>
                </a:lnTo>
                <a:lnTo>
                  <a:pt x="710641" y="74790"/>
                </a:lnTo>
                <a:lnTo>
                  <a:pt x="731766" y="74459"/>
                </a:lnTo>
                <a:lnTo>
                  <a:pt x="748676" y="73628"/>
                </a:lnTo>
                <a:lnTo>
                  <a:pt x="761420" y="72540"/>
                </a:lnTo>
                <a:lnTo>
                  <a:pt x="770051" y="71437"/>
                </a:lnTo>
                <a:lnTo>
                  <a:pt x="770051" y="65189"/>
                </a:lnTo>
                <a:lnTo>
                  <a:pt x="728751" y="65189"/>
                </a:lnTo>
                <a:lnTo>
                  <a:pt x="728751" y="45999"/>
                </a:lnTo>
                <a:close/>
              </a:path>
              <a:path w="785494" h="134620">
                <a:moveTo>
                  <a:pt x="770051" y="62153"/>
                </a:moveTo>
                <a:lnTo>
                  <a:pt x="761050" y="63329"/>
                </a:lnTo>
                <a:lnTo>
                  <a:pt x="750015" y="64295"/>
                </a:lnTo>
                <a:lnTo>
                  <a:pt x="738674" y="64948"/>
                </a:lnTo>
                <a:lnTo>
                  <a:pt x="728751" y="65189"/>
                </a:lnTo>
                <a:lnTo>
                  <a:pt x="770051" y="65189"/>
                </a:lnTo>
                <a:lnTo>
                  <a:pt x="770051" y="62153"/>
                </a:lnTo>
                <a:close/>
              </a:path>
              <a:path w="785494" h="134620">
                <a:moveTo>
                  <a:pt x="757555" y="6400"/>
                </a:moveTo>
                <a:lnTo>
                  <a:pt x="691019" y="6400"/>
                </a:lnTo>
                <a:lnTo>
                  <a:pt x="691019" y="45999"/>
                </a:lnTo>
                <a:lnTo>
                  <a:pt x="758939" y="45999"/>
                </a:lnTo>
                <a:lnTo>
                  <a:pt x="758939" y="37020"/>
                </a:lnTo>
                <a:lnTo>
                  <a:pt x="701446" y="37020"/>
                </a:lnTo>
                <a:lnTo>
                  <a:pt x="701446" y="15544"/>
                </a:lnTo>
                <a:lnTo>
                  <a:pt x="757555" y="15544"/>
                </a:lnTo>
                <a:lnTo>
                  <a:pt x="757555" y="6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72746" y="8602596"/>
            <a:ext cx="4235221" cy="12785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2746" y="8851326"/>
            <a:ext cx="75209" cy="83553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07330" y="8831206"/>
            <a:ext cx="4938014" cy="127838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1706054" y="9060218"/>
            <a:ext cx="1002665" cy="123189"/>
          </a:xfrm>
          <a:custGeom>
            <a:avLst/>
            <a:gdLst/>
            <a:ahLst/>
            <a:cxnLst/>
            <a:rect l="l" t="t" r="r" b="b"/>
            <a:pathLst>
              <a:path w="1002664" h="123190">
                <a:moveTo>
                  <a:pt x="93573" y="12"/>
                </a:moveTo>
                <a:lnTo>
                  <a:pt x="87287" y="12"/>
                </a:lnTo>
                <a:lnTo>
                  <a:pt x="87287" y="122961"/>
                </a:lnTo>
                <a:lnTo>
                  <a:pt x="93573" y="122961"/>
                </a:lnTo>
                <a:lnTo>
                  <a:pt x="93573" y="12"/>
                </a:lnTo>
                <a:close/>
              </a:path>
              <a:path w="1002664" h="123190">
                <a:moveTo>
                  <a:pt x="57226" y="15366"/>
                </a:moveTo>
                <a:lnTo>
                  <a:pt x="6794" y="15366"/>
                </a:lnTo>
                <a:lnTo>
                  <a:pt x="6794" y="20954"/>
                </a:lnTo>
                <a:lnTo>
                  <a:pt x="50190" y="20954"/>
                </a:lnTo>
                <a:lnTo>
                  <a:pt x="45496" y="42921"/>
                </a:lnTo>
                <a:lnTo>
                  <a:pt x="35377" y="63888"/>
                </a:lnTo>
                <a:lnTo>
                  <a:pt x="20116" y="82182"/>
                </a:lnTo>
                <a:lnTo>
                  <a:pt x="0" y="96126"/>
                </a:lnTo>
                <a:lnTo>
                  <a:pt x="5156" y="100456"/>
                </a:lnTo>
                <a:lnTo>
                  <a:pt x="24686" y="86279"/>
                </a:lnTo>
                <a:lnTo>
                  <a:pt x="40535" y="67189"/>
                </a:lnTo>
                <a:lnTo>
                  <a:pt x="51712" y="43460"/>
                </a:lnTo>
                <a:lnTo>
                  <a:pt x="57226" y="15366"/>
                </a:lnTo>
                <a:close/>
              </a:path>
              <a:path w="1002664" h="123190">
                <a:moveTo>
                  <a:pt x="137426" y="85229"/>
                </a:moveTo>
                <a:lnTo>
                  <a:pt x="131140" y="85229"/>
                </a:lnTo>
                <a:lnTo>
                  <a:pt x="131140" y="120167"/>
                </a:lnTo>
                <a:lnTo>
                  <a:pt x="208495" y="120167"/>
                </a:lnTo>
                <a:lnTo>
                  <a:pt x="208495" y="114566"/>
                </a:lnTo>
                <a:lnTo>
                  <a:pt x="137426" y="114566"/>
                </a:lnTo>
                <a:lnTo>
                  <a:pt x="137426" y="85229"/>
                </a:lnTo>
                <a:close/>
              </a:path>
              <a:path w="1002664" h="123190">
                <a:moveTo>
                  <a:pt x="204088" y="0"/>
                </a:moveTo>
                <a:lnTo>
                  <a:pt x="197802" y="0"/>
                </a:lnTo>
                <a:lnTo>
                  <a:pt x="197802" y="92214"/>
                </a:lnTo>
                <a:lnTo>
                  <a:pt x="204088" y="92214"/>
                </a:lnTo>
                <a:lnTo>
                  <a:pt x="204088" y="48069"/>
                </a:lnTo>
                <a:lnTo>
                  <a:pt x="220941" y="48069"/>
                </a:lnTo>
                <a:lnTo>
                  <a:pt x="220941" y="42481"/>
                </a:lnTo>
                <a:lnTo>
                  <a:pt x="204088" y="42481"/>
                </a:lnTo>
                <a:lnTo>
                  <a:pt x="204088" y="0"/>
                </a:lnTo>
                <a:close/>
              </a:path>
              <a:path w="1002664" h="123190">
                <a:moveTo>
                  <a:pt x="192900" y="62458"/>
                </a:moveTo>
                <a:lnTo>
                  <a:pt x="181776" y="63975"/>
                </a:lnTo>
                <a:lnTo>
                  <a:pt x="168057" y="65270"/>
                </a:lnTo>
                <a:lnTo>
                  <a:pt x="154622" y="66171"/>
                </a:lnTo>
                <a:lnTo>
                  <a:pt x="144348" y="66509"/>
                </a:lnTo>
                <a:lnTo>
                  <a:pt x="109766" y="66509"/>
                </a:lnTo>
                <a:lnTo>
                  <a:pt x="109766" y="72097"/>
                </a:lnTo>
                <a:lnTo>
                  <a:pt x="127495" y="72097"/>
                </a:lnTo>
                <a:lnTo>
                  <a:pt x="145605" y="71897"/>
                </a:lnTo>
                <a:lnTo>
                  <a:pt x="161426" y="71224"/>
                </a:lnTo>
                <a:lnTo>
                  <a:pt x="176633" y="69976"/>
                </a:lnTo>
                <a:lnTo>
                  <a:pt x="192900" y="68046"/>
                </a:lnTo>
                <a:lnTo>
                  <a:pt x="192900" y="62458"/>
                </a:lnTo>
                <a:close/>
              </a:path>
              <a:path w="1002664" h="123190">
                <a:moveTo>
                  <a:pt x="144348" y="36055"/>
                </a:moveTo>
                <a:lnTo>
                  <a:pt x="138061" y="36055"/>
                </a:lnTo>
                <a:lnTo>
                  <a:pt x="138061" y="66509"/>
                </a:lnTo>
                <a:lnTo>
                  <a:pt x="144348" y="66509"/>
                </a:lnTo>
                <a:lnTo>
                  <a:pt x="144348" y="36055"/>
                </a:lnTo>
                <a:close/>
              </a:path>
              <a:path w="1002664" h="123190">
                <a:moveTo>
                  <a:pt x="178181" y="8381"/>
                </a:moveTo>
                <a:lnTo>
                  <a:pt x="118567" y="8381"/>
                </a:lnTo>
                <a:lnTo>
                  <a:pt x="118567" y="13969"/>
                </a:lnTo>
                <a:lnTo>
                  <a:pt x="171132" y="13969"/>
                </a:lnTo>
                <a:lnTo>
                  <a:pt x="170338" y="23995"/>
                </a:lnTo>
                <a:lnTo>
                  <a:pt x="169295" y="33604"/>
                </a:lnTo>
                <a:lnTo>
                  <a:pt x="168041" y="42898"/>
                </a:lnTo>
                <a:lnTo>
                  <a:pt x="166611" y="51981"/>
                </a:lnTo>
                <a:lnTo>
                  <a:pt x="172770" y="51981"/>
                </a:lnTo>
                <a:lnTo>
                  <a:pt x="174625" y="41514"/>
                </a:lnTo>
                <a:lnTo>
                  <a:pt x="176090" y="31124"/>
                </a:lnTo>
                <a:lnTo>
                  <a:pt x="177248" y="20262"/>
                </a:lnTo>
                <a:lnTo>
                  <a:pt x="178181" y="8381"/>
                </a:lnTo>
                <a:close/>
              </a:path>
              <a:path w="1002664" h="123190">
                <a:moveTo>
                  <a:pt x="268566" y="8521"/>
                </a:moveTo>
                <a:lnTo>
                  <a:pt x="256352" y="10872"/>
                </a:lnTo>
                <a:lnTo>
                  <a:pt x="246767" y="17271"/>
                </a:lnTo>
                <a:lnTo>
                  <a:pt x="240506" y="26738"/>
                </a:lnTo>
                <a:lnTo>
                  <a:pt x="238264" y="38290"/>
                </a:lnTo>
                <a:lnTo>
                  <a:pt x="240506" y="49835"/>
                </a:lnTo>
                <a:lnTo>
                  <a:pt x="246767" y="59297"/>
                </a:lnTo>
                <a:lnTo>
                  <a:pt x="256352" y="65695"/>
                </a:lnTo>
                <a:lnTo>
                  <a:pt x="268566" y="68046"/>
                </a:lnTo>
                <a:lnTo>
                  <a:pt x="280788" y="65695"/>
                </a:lnTo>
                <a:lnTo>
                  <a:pt x="286268" y="62039"/>
                </a:lnTo>
                <a:lnTo>
                  <a:pt x="268566" y="62039"/>
                </a:lnTo>
                <a:lnTo>
                  <a:pt x="258455" y="60136"/>
                </a:lnTo>
                <a:lnTo>
                  <a:pt x="251044" y="54984"/>
                </a:lnTo>
                <a:lnTo>
                  <a:pt x="246485" y="47423"/>
                </a:lnTo>
                <a:lnTo>
                  <a:pt x="244932" y="38290"/>
                </a:lnTo>
                <a:lnTo>
                  <a:pt x="246485" y="29150"/>
                </a:lnTo>
                <a:lnTo>
                  <a:pt x="251044" y="21585"/>
                </a:lnTo>
                <a:lnTo>
                  <a:pt x="258455" y="16432"/>
                </a:lnTo>
                <a:lnTo>
                  <a:pt x="268566" y="14528"/>
                </a:lnTo>
                <a:lnTo>
                  <a:pt x="286266" y="14528"/>
                </a:lnTo>
                <a:lnTo>
                  <a:pt x="280788" y="10872"/>
                </a:lnTo>
                <a:lnTo>
                  <a:pt x="268566" y="8521"/>
                </a:lnTo>
                <a:close/>
              </a:path>
              <a:path w="1002664" h="123190">
                <a:moveTo>
                  <a:pt x="286266" y="14528"/>
                </a:moveTo>
                <a:lnTo>
                  <a:pt x="268566" y="14528"/>
                </a:lnTo>
                <a:lnTo>
                  <a:pt x="278685" y="16432"/>
                </a:lnTo>
                <a:lnTo>
                  <a:pt x="286100" y="21585"/>
                </a:lnTo>
                <a:lnTo>
                  <a:pt x="290660" y="29150"/>
                </a:lnTo>
                <a:lnTo>
                  <a:pt x="292214" y="38290"/>
                </a:lnTo>
                <a:lnTo>
                  <a:pt x="290660" y="47423"/>
                </a:lnTo>
                <a:lnTo>
                  <a:pt x="286100" y="54984"/>
                </a:lnTo>
                <a:lnTo>
                  <a:pt x="278685" y="60136"/>
                </a:lnTo>
                <a:lnTo>
                  <a:pt x="268566" y="62039"/>
                </a:lnTo>
                <a:lnTo>
                  <a:pt x="286268" y="62039"/>
                </a:lnTo>
                <a:lnTo>
                  <a:pt x="290377" y="59297"/>
                </a:lnTo>
                <a:lnTo>
                  <a:pt x="296640" y="49835"/>
                </a:lnTo>
                <a:lnTo>
                  <a:pt x="298881" y="38290"/>
                </a:lnTo>
                <a:lnTo>
                  <a:pt x="296640" y="26738"/>
                </a:lnTo>
                <a:lnTo>
                  <a:pt x="290377" y="17271"/>
                </a:lnTo>
                <a:lnTo>
                  <a:pt x="286266" y="14528"/>
                </a:lnTo>
                <a:close/>
              </a:path>
              <a:path w="1002664" h="123190">
                <a:moveTo>
                  <a:pt x="326174" y="12"/>
                </a:moveTo>
                <a:lnTo>
                  <a:pt x="319887" y="12"/>
                </a:lnTo>
                <a:lnTo>
                  <a:pt x="319887" y="122961"/>
                </a:lnTo>
                <a:lnTo>
                  <a:pt x="326174" y="122961"/>
                </a:lnTo>
                <a:lnTo>
                  <a:pt x="326174" y="12"/>
                </a:lnTo>
                <a:close/>
              </a:path>
              <a:path w="1002664" h="123190">
                <a:moveTo>
                  <a:pt x="230593" y="89280"/>
                </a:moveTo>
                <a:lnTo>
                  <a:pt x="230593" y="95008"/>
                </a:lnTo>
                <a:lnTo>
                  <a:pt x="248104" y="95026"/>
                </a:lnTo>
                <a:lnTo>
                  <a:pt x="295330" y="93349"/>
                </a:lnTo>
                <a:lnTo>
                  <a:pt x="315607" y="91236"/>
                </a:lnTo>
                <a:lnTo>
                  <a:pt x="315607" y="89368"/>
                </a:lnTo>
                <a:lnTo>
                  <a:pt x="248321" y="89368"/>
                </a:lnTo>
                <a:lnTo>
                  <a:pt x="230593" y="89280"/>
                </a:lnTo>
                <a:close/>
              </a:path>
              <a:path w="1002664" h="123190">
                <a:moveTo>
                  <a:pt x="315607" y="85509"/>
                </a:moveTo>
                <a:lnTo>
                  <a:pt x="271335" y="89141"/>
                </a:lnTo>
                <a:lnTo>
                  <a:pt x="248321" y="89368"/>
                </a:lnTo>
                <a:lnTo>
                  <a:pt x="315607" y="89368"/>
                </a:lnTo>
                <a:lnTo>
                  <a:pt x="315607" y="85509"/>
                </a:lnTo>
                <a:close/>
              </a:path>
              <a:path w="1002664" h="123190">
                <a:moveTo>
                  <a:pt x="483336" y="33820"/>
                </a:moveTo>
                <a:lnTo>
                  <a:pt x="477050" y="33820"/>
                </a:lnTo>
                <a:lnTo>
                  <a:pt x="477050" y="66509"/>
                </a:lnTo>
                <a:lnTo>
                  <a:pt x="483336" y="66509"/>
                </a:lnTo>
                <a:lnTo>
                  <a:pt x="483336" y="33820"/>
                </a:lnTo>
                <a:close/>
              </a:path>
              <a:path w="1002664" h="123190">
                <a:moveTo>
                  <a:pt x="419061" y="3911"/>
                </a:moveTo>
                <a:lnTo>
                  <a:pt x="407258" y="6144"/>
                </a:lnTo>
                <a:lnTo>
                  <a:pt x="398081" y="12242"/>
                </a:lnTo>
                <a:lnTo>
                  <a:pt x="392133" y="21303"/>
                </a:lnTo>
                <a:lnTo>
                  <a:pt x="390016" y="32423"/>
                </a:lnTo>
                <a:lnTo>
                  <a:pt x="392151" y="43492"/>
                </a:lnTo>
                <a:lnTo>
                  <a:pt x="398129" y="52452"/>
                </a:lnTo>
                <a:lnTo>
                  <a:pt x="407312" y="58453"/>
                </a:lnTo>
                <a:lnTo>
                  <a:pt x="419061" y="60642"/>
                </a:lnTo>
                <a:lnTo>
                  <a:pt x="430558" y="58573"/>
                </a:lnTo>
                <a:lnTo>
                  <a:pt x="437256" y="54355"/>
                </a:lnTo>
                <a:lnTo>
                  <a:pt x="419061" y="54355"/>
                </a:lnTo>
                <a:lnTo>
                  <a:pt x="409609" y="52618"/>
                </a:lnTo>
                <a:lnTo>
                  <a:pt x="402670" y="47894"/>
                </a:lnTo>
                <a:lnTo>
                  <a:pt x="398396" y="40918"/>
                </a:lnTo>
                <a:lnTo>
                  <a:pt x="396938" y="32423"/>
                </a:lnTo>
                <a:lnTo>
                  <a:pt x="398380" y="23979"/>
                </a:lnTo>
                <a:lnTo>
                  <a:pt x="402628" y="16992"/>
                </a:lnTo>
                <a:lnTo>
                  <a:pt x="409561" y="12234"/>
                </a:lnTo>
                <a:lnTo>
                  <a:pt x="419061" y="10477"/>
                </a:lnTo>
                <a:lnTo>
                  <a:pt x="437789" y="10477"/>
                </a:lnTo>
                <a:lnTo>
                  <a:pt x="429859" y="5784"/>
                </a:lnTo>
                <a:lnTo>
                  <a:pt x="419061" y="3911"/>
                </a:lnTo>
                <a:close/>
              </a:path>
              <a:path w="1002664" h="123190">
                <a:moveTo>
                  <a:pt x="437789" y="10477"/>
                </a:moveTo>
                <a:lnTo>
                  <a:pt x="419061" y="10477"/>
                </a:lnTo>
                <a:lnTo>
                  <a:pt x="428676" y="12195"/>
                </a:lnTo>
                <a:lnTo>
                  <a:pt x="435602" y="16887"/>
                </a:lnTo>
                <a:lnTo>
                  <a:pt x="439791" y="23861"/>
                </a:lnTo>
                <a:lnTo>
                  <a:pt x="441197" y="32423"/>
                </a:lnTo>
                <a:lnTo>
                  <a:pt x="439773" y="40918"/>
                </a:lnTo>
                <a:lnTo>
                  <a:pt x="435554" y="47894"/>
                </a:lnTo>
                <a:lnTo>
                  <a:pt x="428623" y="52618"/>
                </a:lnTo>
                <a:lnTo>
                  <a:pt x="419061" y="54355"/>
                </a:lnTo>
                <a:lnTo>
                  <a:pt x="437256" y="54355"/>
                </a:lnTo>
                <a:lnTo>
                  <a:pt x="439586" y="52889"/>
                </a:lnTo>
                <a:lnTo>
                  <a:pt x="445617" y="44376"/>
                </a:lnTo>
                <a:lnTo>
                  <a:pt x="448119" y="33820"/>
                </a:lnTo>
                <a:lnTo>
                  <a:pt x="483336" y="33820"/>
                </a:lnTo>
                <a:lnTo>
                  <a:pt x="483336" y="28232"/>
                </a:lnTo>
                <a:lnTo>
                  <a:pt x="447865" y="28232"/>
                </a:lnTo>
                <a:lnTo>
                  <a:pt x="444711" y="18650"/>
                </a:lnTo>
                <a:lnTo>
                  <a:pt x="438559" y="10933"/>
                </a:lnTo>
                <a:lnTo>
                  <a:pt x="437789" y="10477"/>
                </a:lnTo>
                <a:close/>
              </a:path>
              <a:path w="1002664" h="123190">
                <a:moveTo>
                  <a:pt x="483336" y="0"/>
                </a:moveTo>
                <a:lnTo>
                  <a:pt x="477050" y="0"/>
                </a:lnTo>
                <a:lnTo>
                  <a:pt x="477050" y="28232"/>
                </a:lnTo>
                <a:lnTo>
                  <a:pt x="483336" y="28232"/>
                </a:lnTo>
                <a:lnTo>
                  <a:pt x="483336" y="0"/>
                </a:lnTo>
                <a:close/>
              </a:path>
              <a:path w="1002664" h="123190">
                <a:moveTo>
                  <a:pt x="414159" y="73494"/>
                </a:moveTo>
                <a:lnTo>
                  <a:pt x="407873" y="73494"/>
                </a:lnTo>
                <a:lnTo>
                  <a:pt x="407873" y="121564"/>
                </a:lnTo>
                <a:lnTo>
                  <a:pt x="483463" y="121564"/>
                </a:lnTo>
                <a:lnTo>
                  <a:pt x="483463" y="115963"/>
                </a:lnTo>
                <a:lnTo>
                  <a:pt x="414159" y="115963"/>
                </a:lnTo>
                <a:lnTo>
                  <a:pt x="414159" y="95148"/>
                </a:lnTo>
                <a:lnTo>
                  <a:pt x="483463" y="95148"/>
                </a:lnTo>
                <a:lnTo>
                  <a:pt x="483463" y="89560"/>
                </a:lnTo>
                <a:lnTo>
                  <a:pt x="414159" y="89560"/>
                </a:lnTo>
                <a:lnTo>
                  <a:pt x="414159" y="73494"/>
                </a:lnTo>
                <a:close/>
              </a:path>
              <a:path w="1002664" h="123190">
                <a:moveTo>
                  <a:pt x="483463" y="95148"/>
                </a:moveTo>
                <a:lnTo>
                  <a:pt x="477164" y="95148"/>
                </a:lnTo>
                <a:lnTo>
                  <a:pt x="477164" y="115963"/>
                </a:lnTo>
                <a:lnTo>
                  <a:pt x="483463" y="115963"/>
                </a:lnTo>
                <a:lnTo>
                  <a:pt x="483463" y="95148"/>
                </a:lnTo>
                <a:close/>
              </a:path>
              <a:path w="1002664" h="123190">
                <a:moveTo>
                  <a:pt x="483463" y="73494"/>
                </a:moveTo>
                <a:lnTo>
                  <a:pt x="477177" y="73494"/>
                </a:lnTo>
                <a:lnTo>
                  <a:pt x="477177" y="89560"/>
                </a:lnTo>
                <a:lnTo>
                  <a:pt x="483463" y="89560"/>
                </a:lnTo>
                <a:lnTo>
                  <a:pt x="483463" y="73494"/>
                </a:lnTo>
                <a:close/>
              </a:path>
              <a:path w="1002664" h="123190">
                <a:moveTo>
                  <a:pt x="558126" y="78244"/>
                </a:moveTo>
                <a:lnTo>
                  <a:pt x="551840" y="78244"/>
                </a:lnTo>
                <a:lnTo>
                  <a:pt x="551840" y="122961"/>
                </a:lnTo>
                <a:lnTo>
                  <a:pt x="558126" y="122961"/>
                </a:lnTo>
                <a:lnTo>
                  <a:pt x="558126" y="78244"/>
                </a:lnTo>
                <a:close/>
              </a:path>
              <a:path w="1002664" h="123190">
                <a:moveTo>
                  <a:pt x="610323" y="72656"/>
                </a:moveTo>
                <a:lnTo>
                  <a:pt x="499656" y="72656"/>
                </a:lnTo>
                <a:lnTo>
                  <a:pt x="499656" y="78244"/>
                </a:lnTo>
                <a:lnTo>
                  <a:pt x="610323" y="78244"/>
                </a:lnTo>
                <a:lnTo>
                  <a:pt x="610323" y="72656"/>
                </a:lnTo>
                <a:close/>
              </a:path>
              <a:path w="1002664" h="123190">
                <a:moveTo>
                  <a:pt x="593966" y="6984"/>
                </a:moveTo>
                <a:lnTo>
                  <a:pt x="515365" y="6984"/>
                </a:lnTo>
                <a:lnTo>
                  <a:pt x="515365" y="52120"/>
                </a:lnTo>
                <a:lnTo>
                  <a:pt x="593966" y="52120"/>
                </a:lnTo>
                <a:lnTo>
                  <a:pt x="593966" y="46520"/>
                </a:lnTo>
                <a:lnTo>
                  <a:pt x="521665" y="46520"/>
                </a:lnTo>
                <a:lnTo>
                  <a:pt x="521665" y="12572"/>
                </a:lnTo>
                <a:lnTo>
                  <a:pt x="593966" y="12572"/>
                </a:lnTo>
                <a:lnTo>
                  <a:pt x="593966" y="6984"/>
                </a:lnTo>
                <a:close/>
              </a:path>
              <a:path w="1002664" h="123190">
                <a:moveTo>
                  <a:pt x="593966" y="12572"/>
                </a:moveTo>
                <a:lnTo>
                  <a:pt x="587692" y="12572"/>
                </a:lnTo>
                <a:lnTo>
                  <a:pt x="587692" y="46520"/>
                </a:lnTo>
                <a:lnTo>
                  <a:pt x="593966" y="46520"/>
                </a:lnTo>
                <a:lnTo>
                  <a:pt x="593966" y="12572"/>
                </a:lnTo>
                <a:close/>
              </a:path>
              <a:path w="1002664" h="123190">
                <a:moveTo>
                  <a:pt x="725995" y="100317"/>
                </a:moveTo>
                <a:lnTo>
                  <a:pt x="615314" y="100317"/>
                </a:lnTo>
                <a:lnTo>
                  <a:pt x="615314" y="105905"/>
                </a:lnTo>
                <a:lnTo>
                  <a:pt x="725995" y="105905"/>
                </a:lnTo>
                <a:lnTo>
                  <a:pt x="725995" y="100317"/>
                </a:lnTo>
                <a:close/>
              </a:path>
              <a:path w="1002664" h="123190">
                <a:moveTo>
                  <a:pt x="673049" y="74891"/>
                </a:moveTo>
                <a:lnTo>
                  <a:pt x="666762" y="74891"/>
                </a:lnTo>
                <a:lnTo>
                  <a:pt x="666762" y="100317"/>
                </a:lnTo>
                <a:lnTo>
                  <a:pt x="673049" y="100317"/>
                </a:lnTo>
                <a:lnTo>
                  <a:pt x="673049" y="74891"/>
                </a:lnTo>
                <a:close/>
              </a:path>
              <a:path w="1002664" h="123190">
                <a:moveTo>
                  <a:pt x="708012" y="11734"/>
                </a:moveTo>
                <a:lnTo>
                  <a:pt x="630796" y="11734"/>
                </a:lnTo>
                <a:lnTo>
                  <a:pt x="630796" y="17322"/>
                </a:lnTo>
                <a:lnTo>
                  <a:pt x="701725" y="17322"/>
                </a:lnTo>
                <a:lnTo>
                  <a:pt x="701725" y="40385"/>
                </a:lnTo>
                <a:lnTo>
                  <a:pt x="631291" y="40385"/>
                </a:lnTo>
                <a:lnTo>
                  <a:pt x="631291" y="74891"/>
                </a:lnTo>
                <a:lnTo>
                  <a:pt x="713549" y="74891"/>
                </a:lnTo>
                <a:lnTo>
                  <a:pt x="713549" y="69303"/>
                </a:lnTo>
                <a:lnTo>
                  <a:pt x="637578" y="69303"/>
                </a:lnTo>
                <a:lnTo>
                  <a:pt x="637578" y="45973"/>
                </a:lnTo>
                <a:lnTo>
                  <a:pt x="708012" y="45973"/>
                </a:lnTo>
                <a:lnTo>
                  <a:pt x="708012" y="11734"/>
                </a:lnTo>
                <a:close/>
              </a:path>
              <a:path w="1002664" h="123190">
                <a:moveTo>
                  <a:pt x="804926" y="82435"/>
                </a:moveTo>
                <a:lnTo>
                  <a:pt x="798639" y="82435"/>
                </a:lnTo>
                <a:lnTo>
                  <a:pt x="798639" y="120167"/>
                </a:lnTo>
                <a:lnTo>
                  <a:pt x="874102" y="120167"/>
                </a:lnTo>
                <a:lnTo>
                  <a:pt x="874102" y="114566"/>
                </a:lnTo>
                <a:lnTo>
                  <a:pt x="804926" y="114566"/>
                </a:lnTo>
                <a:lnTo>
                  <a:pt x="804926" y="82435"/>
                </a:lnTo>
                <a:close/>
              </a:path>
              <a:path w="1002664" h="123190">
                <a:moveTo>
                  <a:pt x="870331" y="0"/>
                </a:moveTo>
                <a:lnTo>
                  <a:pt x="864044" y="0"/>
                </a:lnTo>
                <a:lnTo>
                  <a:pt x="864044" y="90817"/>
                </a:lnTo>
                <a:lnTo>
                  <a:pt x="870331" y="90817"/>
                </a:lnTo>
                <a:lnTo>
                  <a:pt x="870331" y="43179"/>
                </a:lnTo>
                <a:lnTo>
                  <a:pt x="887806" y="43179"/>
                </a:lnTo>
                <a:lnTo>
                  <a:pt x="887806" y="37312"/>
                </a:lnTo>
                <a:lnTo>
                  <a:pt x="870331" y="37312"/>
                </a:lnTo>
                <a:lnTo>
                  <a:pt x="870331" y="0"/>
                </a:lnTo>
                <a:close/>
              </a:path>
              <a:path w="1002664" h="123190">
                <a:moveTo>
                  <a:pt x="835863" y="19278"/>
                </a:moveTo>
                <a:lnTo>
                  <a:pt x="829576" y="19278"/>
                </a:lnTo>
                <a:lnTo>
                  <a:pt x="827570" y="62737"/>
                </a:lnTo>
                <a:lnTo>
                  <a:pt x="821937" y="62818"/>
                </a:lnTo>
                <a:lnTo>
                  <a:pt x="801154" y="62877"/>
                </a:lnTo>
                <a:lnTo>
                  <a:pt x="778522" y="62877"/>
                </a:lnTo>
                <a:lnTo>
                  <a:pt x="778522" y="68465"/>
                </a:lnTo>
                <a:lnTo>
                  <a:pt x="825309" y="68325"/>
                </a:lnTo>
                <a:lnTo>
                  <a:pt x="855230" y="66090"/>
                </a:lnTo>
                <a:lnTo>
                  <a:pt x="855230" y="62737"/>
                </a:lnTo>
                <a:lnTo>
                  <a:pt x="833856" y="62737"/>
                </a:lnTo>
                <a:lnTo>
                  <a:pt x="835863" y="19278"/>
                </a:lnTo>
                <a:close/>
              </a:path>
              <a:path w="1002664" h="123190">
                <a:moveTo>
                  <a:pt x="799274" y="19278"/>
                </a:moveTo>
                <a:lnTo>
                  <a:pt x="792975" y="19278"/>
                </a:lnTo>
                <a:lnTo>
                  <a:pt x="794867" y="62877"/>
                </a:lnTo>
                <a:lnTo>
                  <a:pt x="801154" y="62877"/>
                </a:lnTo>
                <a:lnTo>
                  <a:pt x="799274" y="19278"/>
                </a:lnTo>
                <a:close/>
              </a:path>
              <a:path w="1002664" h="123190">
                <a:moveTo>
                  <a:pt x="855230" y="60782"/>
                </a:moveTo>
                <a:lnTo>
                  <a:pt x="849198" y="61760"/>
                </a:lnTo>
                <a:lnTo>
                  <a:pt x="841019" y="62458"/>
                </a:lnTo>
                <a:lnTo>
                  <a:pt x="833856" y="62737"/>
                </a:lnTo>
                <a:lnTo>
                  <a:pt x="855230" y="62737"/>
                </a:lnTo>
                <a:lnTo>
                  <a:pt x="855230" y="60782"/>
                </a:lnTo>
                <a:close/>
              </a:path>
              <a:path w="1002664" h="123190">
                <a:moveTo>
                  <a:pt x="848321" y="9499"/>
                </a:moveTo>
                <a:lnTo>
                  <a:pt x="781659" y="9499"/>
                </a:lnTo>
                <a:lnTo>
                  <a:pt x="781659" y="15087"/>
                </a:lnTo>
                <a:lnTo>
                  <a:pt x="848321" y="15087"/>
                </a:lnTo>
                <a:lnTo>
                  <a:pt x="848321" y="9499"/>
                </a:lnTo>
                <a:close/>
              </a:path>
              <a:path w="1002664" h="123190">
                <a:moveTo>
                  <a:pt x="918337" y="81038"/>
                </a:moveTo>
                <a:lnTo>
                  <a:pt x="912050" y="81038"/>
                </a:lnTo>
                <a:lnTo>
                  <a:pt x="912050" y="120167"/>
                </a:lnTo>
                <a:lnTo>
                  <a:pt x="988771" y="120167"/>
                </a:lnTo>
                <a:lnTo>
                  <a:pt x="988771" y="114566"/>
                </a:lnTo>
                <a:lnTo>
                  <a:pt x="918337" y="114566"/>
                </a:lnTo>
                <a:lnTo>
                  <a:pt x="918337" y="81038"/>
                </a:lnTo>
                <a:close/>
              </a:path>
              <a:path w="1002664" h="123190">
                <a:moveTo>
                  <a:pt x="984999" y="0"/>
                </a:moveTo>
                <a:lnTo>
                  <a:pt x="978700" y="0"/>
                </a:lnTo>
                <a:lnTo>
                  <a:pt x="978700" y="89420"/>
                </a:lnTo>
                <a:lnTo>
                  <a:pt x="984999" y="89420"/>
                </a:lnTo>
                <a:lnTo>
                  <a:pt x="984999" y="39268"/>
                </a:lnTo>
                <a:lnTo>
                  <a:pt x="1002474" y="39268"/>
                </a:lnTo>
                <a:lnTo>
                  <a:pt x="1002474" y="33680"/>
                </a:lnTo>
                <a:lnTo>
                  <a:pt x="984999" y="33680"/>
                </a:lnTo>
                <a:lnTo>
                  <a:pt x="984999" y="0"/>
                </a:lnTo>
                <a:close/>
              </a:path>
              <a:path w="1002664" h="123190">
                <a:moveTo>
                  <a:pt x="954684" y="9918"/>
                </a:moveTo>
                <a:lnTo>
                  <a:pt x="899350" y="9918"/>
                </a:lnTo>
                <a:lnTo>
                  <a:pt x="899350" y="64414"/>
                </a:lnTo>
                <a:lnTo>
                  <a:pt x="918959" y="64414"/>
                </a:lnTo>
                <a:lnTo>
                  <a:pt x="933101" y="63980"/>
                </a:lnTo>
                <a:lnTo>
                  <a:pt x="948585" y="62930"/>
                </a:lnTo>
                <a:lnTo>
                  <a:pt x="962368" y="61644"/>
                </a:lnTo>
                <a:lnTo>
                  <a:pt x="971410" y="60502"/>
                </a:lnTo>
                <a:lnTo>
                  <a:pt x="971410" y="58826"/>
                </a:lnTo>
                <a:lnTo>
                  <a:pt x="905637" y="58826"/>
                </a:lnTo>
                <a:lnTo>
                  <a:pt x="905637" y="15506"/>
                </a:lnTo>
                <a:lnTo>
                  <a:pt x="954684" y="15506"/>
                </a:lnTo>
                <a:lnTo>
                  <a:pt x="954684" y="9918"/>
                </a:lnTo>
                <a:close/>
              </a:path>
              <a:path w="1002664" h="123190">
                <a:moveTo>
                  <a:pt x="971410" y="54914"/>
                </a:moveTo>
                <a:lnTo>
                  <a:pt x="962674" y="56174"/>
                </a:lnTo>
                <a:lnTo>
                  <a:pt x="949432" y="57446"/>
                </a:lnTo>
                <a:lnTo>
                  <a:pt x="934162" y="58431"/>
                </a:lnTo>
                <a:lnTo>
                  <a:pt x="919340" y="58826"/>
                </a:lnTo>
                <a:lnTo>
                  <a:pt x="971410" y="58826"/>
                </a:lnTo>
                <a:lnTo>
                  <a:pt x="971410" y="549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560588" y="9336265"/>
            <a:ext cx="1163955" cy="137160"/>
          </a:xfrm>
          <a:custGeom>
            <a:avLst/>
            <a:gdLst/>
            <a:ahLst/>
            <a:cxnLst/>
            <a:rect l="l" t="t" r="r" b="b"/>
            <a:pathLst>
              <a:path w="1163955" h="137159">
                <a:moveTo>
                  <a:pt x="62979" y="1968"/>
                </a:moveTo>
                <a:lnTo>
                  <a:pt x="25527" y="1968"/>
                </a:lnTo>
                <a:lnTo>
                  <a:pt x="25527" y="11264"/>
                </a:lnTo>
                <a:lnTo>
                  <a:pt x="62979" y="11264"/>
                </a:lnTo>
                <a:lnTo>
                  <a:pt x="62979" y="1968"/>
                </a:lnTo>
                <a:close/>
              </a:path>
              <a:path w="1163955" h="137159">
                <a:moveTo>
                  <a:pt x="50355" y="32588"/>
                </a:moveTo>
                <a:lnTo>
                  <a:pt x="39103" y="32588"/>
                </a:lnTo>
                <a:lnTo>
                  <a:pt x="38976" y="33654"/>
                </a:lnTo>
                <a:lnTo>
                  <a:pt x="37731" y="39293"/>
                </a:lnTo>
                <a:lnTo>
                  <a:pt x="31978" y="45389"/>
                </a:lnTo>
                <a:lnTo>
                  <a:pt x="17424" y="55283"/>
                </a:lnTo>
                <a:lnTo>
                  <a:pt x="8788" y="58331"/>
                </a:lnTo>
                <a:lnTo>
                  <a:pt x="5359" y="59245"/>
                </a:lnTo>
                <a:lnTo>
                  <a:pt x="11671" y="67627"/>
                </a:lnTo>
                <a:lnTo>
                  <a:pt x="44602" y="44475"/>
                </a:lnTo>
                <a:lnTo>
                  <a:pt x="56807" y="44475"/>
                </a:lnTo>
                <a:lnTo>
                  <a:pt x="51727" y="38836"/>
                </a:lnTo>
                <a:lnTo>
                  <a:pt x="50495" y="33502"/>
                </a:lnTo>
                <a:lnTo>
                  <a:pt x="50355" y="32588"/>
                </a:lnTo>
                <a:close/>
              </a:path>
              <a:path w="1163955" h="137159">
                <a:moveTo>
                  <a:pt x="56807" y="44475"/>
                </a:moveTo>
                <a:lnTo>
                  <a:pt x="44602" y="44475"/>
                </a:lnTo>
                <a:lnTo>
                  <a:pt x="46380" y="47510"/>
                </a:lnTo>
                <a:lnTo>
                  <a:pt x="76149" y="65798"/>
                </a:lnTo>
                <a:lnTo>
                  <a:pt x="81508" y="57264"/>
                </a:lnTo>
                <a:lnTo>
                  <a:pt x="78079" y="56349"/>
                </a:lnTo>
                <a:lnTo>
                  <a:pt x="70662" y="54063"/>
                </a:lnTo>
                <a:lnTo>
                  <a:pt x="56807" y="44475"/>
                </a:lnTo>
                <a:close/>
              </a:path>
              <a:path w="1163955" h="137159">
                <a:moveTo>
                  <a:pt x="77660" y="23152"/>
                </a:moveTo>
                <a:lnTo>
                  <a:pt x="11125" y="23152"/>
                </a:lnTo>
                <a:lnTo>
                  <a:pt x="11125" y="32588"/>
                </a:lnTo>
                <a:lnTo>
                  <a:pt x="77660" y="32588"/>
                </a:lnTo>
                <a:lnTo>
                  <a:pt x="77660" y="23152"/>
                </a:lnTo>
                <a:close/>
              </a:path>
              <a:path w="1163955" h="137159">
                <a:moveTo>
                  <a:pt x="105930" y="0"/>
                </a:moveTo>
                <a:lnTo>
                  <a:pt x="95643" y="0"/>
                </a:lnTo>
                <a:lnTo>
                  <a:pt x="95643" y="134035"/>
                </a:lnTo>
                <a:lnTo>
                  <a:pt x="105930" y="134035"/>
                </a:lnTo>
                <a:lnTo>
                  <a:pt x="105930" y="0"/>
                </a:lnTo>
                <a:close/>
              </a:path>
              <a:path w="1163955" h="137159">
                <a:moveTo>
                  <a:pt x="90690" y="74929"/>
                </a:moveTo>
                <a:lnTo>
                  <a:pt x="46520" y="78587"/>
                </a:lnTo>
                <a:lnTo>
                  <a:pt x="0" y="78892"/>
                </a:lnTo>
                <a:lnTo>
                  <a:pt x="0" y="88493"/>
                </a:lnTo>
                <a:lnTo>
                  <a:pt x="34988" y="88493"/>
                </a:lnTo>
                <a:lnTo>
                  <a:pt x="34988" y="130987"/>
                </a:lnTo>
                <a:lnTo>
                  <a:pt x="45288" y="130987"/>
                </a:lnTo>
                <a:lnTo>
                  <a:pt x="45288" y="88341"/>
                </a:lnTo>
                <a:lnTo>
                  <a:pt x="50215" y="88341"/>
                </a:lnTo>
                <a:lnTo>
                  <a:pt x="53784" y="88036"/>
                </a:lnTo>
                <a:lnTo>
                  <a:pt x="64144" y="87488"/>
                </a:lnTo>
                <a:lnTo>
                  <a:pt x="74399" y="86626"/>
                </a:lnTo>
                <a:lnTo>
                  <a:pt x="83573" y="85593"/>
                </a:lnTo>
                <a:lnTo>
                  <a:pt x="90690" y="84531"/>
                </a:lnTo>
                <a:lnTo>
                  <a:pt x="90690" y="74929"/>
                </a:lnTo>
                <a:close/>
              </a:path>
              <a:path w="1163955" h="137159">
                <a:moveTo>
                  <a:pt x="229920" y="38684"/>
                </a:moveTo>
                <a:lnTo>
                  <a:pt x="219760" y="38684"/>
                </a:lnTo>
                <a:lnTo>
                  <a:pt x="219760" y="71881"/>
                </a:lnTo>
                <a:lnTo>
                  <a:pt x="229920" y="71881"/>
                </a:lnTo>
                <a:lnTo>
                  <a:pt x="229920" y="38684"/>
                </a:lnTo>
                <a:close/>
              </a:path>
              <a:path w="1163955" h="137159">
                <a:moveTo>
                  <a:pt x="158978" y="4254"/>
                </a:moveTo>
                <a:lnTo>
                  <a:pt x="146321" y="6583"/>
                </a:lnTo>
                <a:lnTo>
                  <a:pt x="136134" y="13054"/>
                </a:lnTo>
                <a:lnTo>
                  <a:pt x="129342" y="22894"/>
                </a:lnTo>
                <a:lnTo>
                  <a:pt x="126873" y="35331"/>
                </a:lnTo>
                <a:lnTo>
                  <a:pt x="129382" y="47680"/>
                </a:lnTo>
                <a:lnTo>
                  <a:pt x="136239" y="57475"/>
                </a:lnTo>
                <a:lnTo>
                  <a:pt x="146439" y="63929"/>
                </a:lnTo>
                <a:lnTo>
                  <a:pt x="158978" y="66255"/>
                </a:lnTo>
                <a:lnTo>
                  <a:pt x="170763" y="64196"/>
                </a:lnTo>
                <a:lnTo>
                  <a:pt x="180503" y="58466"/>
                </a:lnTo>
                <a:lnTo>
                  <a:pt x="182427" y="56045"/>
                </a:lnTo>
                <a:lnTo>
                  <a:pt x="158978" y="56045"/>
                </a:lnTo>
                <a:lnTo>
                  <a:pt x="150255" y="54392"/>
                </a:lnTo>
                <a:lnTo>
                  <a:pt x="143497" y="49898"/>
                </a:lnTo>
                <a:lnTo>
                  <a:pt x="139129" y="43261"/>
                </a:lnTo>
                <a:lnTo>
                  <a:pt x="137579" y="35178"/>
                </a:lnTo>
                <a:lnTo>
                  <a:pt x="139129" y="27120"/>
                </a:lnTo>
                <a:lnTo>
                  <a:pt x="143497" y="20535"/>
                </a:lnTo>
                <a:lnTo>
                  <a:pt x="150255" y="16094"/>
                </a:lnTo>
                <a:lnTo>
                  <a:pt x="158978" y="14465"/>
                </a:lnTo>
                <a:lnTo>
                  <a:pt x="182406" y="14465"/>
                </a:lnTo>
                <a:lnTo>
                  <a:pt x="179597" y="11282"/>
                </a:lnTo>
                <a:lnTo>
                  <a:pt x="170164" y="6104"/>
                </a:lnTo>
                <a:lnTo>
                  <a:pt x="158978" y="4254"/>
                </a:lnTo>
                <a:close/>
              </a:path>
              <a:path w="1163955" h="137159">
                <a:moveTo>
                  <a:pt x="182406" y="14465"/>
                </a:moveTo>
                <a:lnTo>
                  <a:pt x="158978" y="14465"/>
                </a:lnTo>
                <a:lnTo>
                  <a:pt x="167687" y="16073"/>
                </a:lnTo>
                <a:lnTo>
                  <a:pt x="174401" y="20478"/>
                </a:lnTo>
                <a:lnTo>
                  <a:pt x="178722" y="27056"/>
                </a:lnTo>
                <a:lnTo>
                  <a:pt x="180251" y="35178"/>
                </a:lnTo>
                <a:lnTo>
                  <a:pt x="178722" y="43261"/>
                </a:lnTo>
                <a:lnTo>
                  <a:pt x="174401" y="49898"/>
                </a:lnTo>
                <a:lnTo>
                  <a:pt x="167687" y="54392"/>
                </a:lnTo>
                <a:lnTo>
                  <a:pt x="158978" y="56045"/>
                </a:lnTo>
                <a:lnTo>
                  <a:pt x="182427" y="56045"/>
                </a:lnTo>
                <a:lnTo>
                  <a:pt x="187441" y="49737"/>
                </a:lnTo>
                <a:lnTo>
                  <a:pt x="190817" y="38684"/>
                </a:lnTo>
                <a:lnTo>
                  <a:pt x="229920" y="38684"/>
                </a:lnTo>
                <a:lnTo>
                  <a:pt x="229920" y="29387"/>
                </a:lnTo>
                <a:lnTo>
                  <a:pt x="190538" y="29387"/>
                </a:lnTo>
                <a:lnTo>
                  <a:pt x="186610" y="19229"/>
                </a:lnTo>
                <a:lnTo>
                  <a:pt x="182406" y="14465"/>
                </a:lnTo>
                <a:close/>
              </a:path>
              <a:path w="1163955" h="137159">
                <a:moveTo>
                  <a:pt x="229920" y="0"/>
                </a:moveTo>
                <a:lnTo>
                  <a:pt x="219760" y="0"/>
                </a:lnTo>
                <a:lnTo>
                  <a:pt x="219760" y="29387"/>
                </a:lnTo>
                <a:lnTo>
                  <a:pt x="229920" y="29387"/>
                </a:lnTo>
                <a:lnTo>
                  <a:pt x="229920" y="0"/>
                </a:lnTo>
                <a:close/>
              </a:path>
              <a:path w="1163955" h="137159">
                <a:moveTo>
                  <a:pt x="155829" y="79044"/>
                </a:moveTo>
                <a:lnTo>
                  <a:pt x="145681" y="79044"/>
                </a:lnTo>
                <a:lnTo>
                  <a:pt x="145681" y="132511"/>
                </a:lnTo>
                <a:lnTo>
                  <a:pt x="229920" y="132511"/>
                </a:lnTo>
                <a:lnTo>
                  <a:pt x="229920" y="123215"/>
                </a:lnTo>
                <a:lnTo>
                  <a:pt x="155829" y="123215"/>
                </a:lnTo>
                <a:lnTo>
                  <a:pt x="155829" y="104635"/>
                </a:lnTo>
                <a:lnTo>
                  <a:pt x="229920" y="104635"/>
                </a:lnTo>
                <a:lnTo>
                  <a:pt x="229920" y="95491"/>
                </a:lnTo>
                <a:lnTo>
                  <a:pt x="155829" y="95491"/>
                </a:lnTo>
                <a:lnTo>
                  <a:pt x="155829" y="79044"/>
                </a:lnTo>
                <a:close/>
              </a:path>
              <a:path w="1163955" h="137159">
                <a:moveTo>
                  <a:pt x="229920" y="104635"/>
                </a:moveTo>
                <a:lnTo>
                  <a:pt x="219760" y="104635"/>
                </a:lnTo>
                <a:lnTo>
                  <a:pt x="219760" y="123215"/>
                </a:lnTo>
                <a:lnTo>
                  <a:pt x="229920" y="123215"/>
                </a:lnTo>
                <a:lnTo>
                  <a:pt x="229920" y="104635"/>
                </a:lnTo>
                <a:close/>
              </a:path>
              <a:path w="1163955" h="137159">
                <a:moveTo>
                  <a:pt x="229920" y="79044"/>
                </a:moveTo>
                <a:lnTo>
                  <a:pt x="219760" y="79044"/>
                </a:lnTo>
                <a:lnTo>
                  <a:pt x="219760" y="95491"/>
                </a:lnTo>
                <a:lnTo>
                  <a:pt x="229920" y="95491"/>
                </a:lnTo>
                <a:lnTo>
                  <a:pt x="229920" y="79044"/>
                </a:lnTo>
                <a:close/>
              </a:path>
              <a:path w="1163955" h="137159">
                <a:moveTo>
                  <a:pt x="336067" y="3340"/>
                </a:moveTo>
                <a:lnTo>
                  <a:pt x="326059" y="3340"/>
                </a:lnTo>
                <a:lnTo>
                  <a:pt x="326059" y="50101"/>
                </a:lnTo>
                <a:lnTo>
                  <a:pt x="304787" y="50101"/>
                </a:lnTo>
                <a:lnTo>
                  <a:pt x="304787" y="60007"/>
                </a:lnTo>
                <a:lnTo>
                  <a:pt x="326059" y="60007"/>
                </a:lnTo>
                <a:lnTo>
                  <a:pt x="326059" y="127939"/>
                </a:lnTo>
                <a:lnTo>
                  <a:pt x="336067" y="127939"/>
                </a:lnTo>
                <a:lnTo>
                  <a:pt x="336067" y="3340"/>
                </a:lnTo>
                <a:close/>
              </a:path>
              <a:path w="1163955" h="137159">
                <a:moveTo>
                  <a:pt x="288328" y="26187"/>
                </a:moveTo>
                <a:lnTo>
                  <a:pt x="277622" y="26187"/>
                </a:lnTo>
                <a:lnTo>
                  <a:pt x="277622" y="37160"/>
                </a:lnTo>
                <a:lnTo>
                  <a:pt x="277083" y="47384"/>
                </a:lnTo>
                <a:lnTo>
                  <a:pt x="264162" y="84838"/>
                </a:lnTo>
                <a:lnTo>
                  <a:pt x="247307" y="104330"/>
                </a:lnTo>
                <a:lnTo>
                  <a:pt x="255676" y="111188"/>
                </a:lnTo>
                <a:lnTo>
                  <a:pt x="278853" y="79501"/>
                </a:lnTo>
                <a:lnTo>
                  <a:pt x="282981" y="66865"/>
                </a:lnTo>
                <a:lnTo>
                  <a:pt x="293162" y="66865"/>
                </a:lnTo>
                <a:lnTo>
                  <a:pt x="290829" y="59074"/>
                </a:lnTo>
                <a:lnTo>
                  <a:pt x="288949" y="48008"/>
                </a:lnTo>
                <a:lnTo>
                  <a:pt x="288328" y="37160"/>
                </a:lnTo>
                <a:lnTo>
                  <a:pt x="288328" y="26187"/>
                </a:lnTo>
                <a:close/>
              </a:path>
              <a:path w="1163955" h="137159">
                <a:moveTo>
                  <a:pt x="293162" y="66865"/>
                </a:moveTo>
                <a:lnTo>
                  <a:pt x="282981" y="66865"/>
                </a:lnTo>
                <a:lnTo>
                  <a:pt x="284213" y="71729"/>
                </a:lnTo>
                <a:lnTo>
                  <a:pt x="287908" y="81483"/>
                </a:lnTo>
                <a:lnTo>
                  <a:pt x="299034" y="97624"/>
                </a:lnTo>
                <a:lnTo>
                  <a:pt x="305066" y="104178"/>
                </a:lnTo>
                <a:lnTo>
                  <a:pt x="309460" y="107530"/>
                </a:lnTo>
                <a:lnTo>
                  <a:pt x="316585" y="100063"/>
                </a:lnTo>
                <a:lnTo>
                  <a:pt x="312618" y="96864"/>
                </a:lnTo>
                <a:lnTo>
                  <a:pt x="308202" y="92411"/>
                </a:lnTo>
                <a:lnTo>
                  <a:pt x="303450" y="86529"/>
                </a:lnTo>
                <a:lnTo>
                  <a:pt x="298475" y="79044"/>
                </a:lnTo>
                <a:lnTo>
                  <a:pt x="293996" y="69653"/>
                </a:lnTo>
                <a:lnTo>
                  <a:pt x="293162" y="66865"/>
                </a:lnTo>
                <a:close/>
              </a:path>
              <a:path w="1163955" h="137159">
                <a:moveTo>
                  <a:pt x="310959" y="16751"/>
                </a:moveTo>
                <a:lnTo>
                  <a:pt x="254711" y="16751"/>
                </a:lnTo>
                <a:lnTo>
                  <a:pt x="254711" y="26187"/>
                </a:lnTo>
                <a:lnTo>
                  <a:pt x="310959" y="26187"/>
                </a:lnTo>
                <a:lnTo>
                  <a:pt x="310959" y="16751"/>
                </a:lnTo>
                <a:close/>
              </a:path>
              <a:path w="1163955" h="137159">
                <a:moveTo>
                  <a:pt x="361175" y="0"/>
                </a:moveTo>
                <a:lnTo>
                  <a:pt x="351155" y="0"/>
                </a:lnTo>
                <a:lnTo>
                  <a:pt x="351155" y="134035"/>
                </a:lnTo>
                <a:lnTo>
                  <a:pt x="361175" y="134035"/>
                </a:lnTo>
                <a:lnTo>
                  <a:pt x="361175" y="0"/>
                </a:lnTo>
                <a:close/>
              </a:path>
              <a:path w="1163955" h="137159">
                <a:moveTo>
                  <a:pt x="435775" y="901"/>
                </a:moveTo>
                <a:lnTo>
                  <a:pt x="395846" y="901"/>
                </a:lnTo>
                <a:lnTo>
                  <a:pt x="395846" y="9740"/>
                </a:lnTo>
                <a:lnTo>
                  <a:pt x="435775" y="9740"/>
                </a:lnTo>
                <a:lnTo>
                  <a:pt x="435775" y="901"/>
                </a:lnTo>
                <a:close/>
              </a:path>
              <a:path w="1163955" h="137159">
                <a:moveTo>
                  <a:pt x="454164" y="21780"/>
                </a:moveTo>
                <a:lnTo>
                  <a:pt x="378294" y="21780"/>
                </a:lnTo>
                <a:lnTo>
                  <a:pt x="378294" y="30619"/>
                </a:lnTo>
                <a:lnTo>
                  <a:pt x="454164" y="30619"/>
                </a:lnTo>
                <a:lnTo>
                  <a:pt x="454164" y="21780"/>
                </a:lnTo>
                <a:close/>
              </a:path>
              <a:path w="1163955" h="137159">
                <a:moveTo>
                  <a:pt x="407377" y="93357"/>
                </a:moveTo>
                <a:lnTo>
                  <a:pt x="397090" y="93357"/>
                </a:lnTo>
                <a:lnTo>
                  <a:pt x="397090" y="130987"/>
                </a:lnTo>
                <a:lnTo>
                  <a:pt x="482561" y="130987"/>
                </a:lnTo>
                <a:lnTo>
                  <a:pt x="482561" y="121691"/>
                </a:lnTo>
                <a:lnTo>
                  <a:pt x="407377" y="121691"/>
                </a:lnTo>
                <a:lnTo>
                  <a:pt x="407377" y="93357"/>
                </a:lnTo>
                <a:close/>
              </a:path>
              <a:path w="1163955" h="137159">
                <a:moveTo>
                  <a:pt x="478726" y="0"/>
                </a:moveTo>
                <a:lnTo>
                  <a:pt x="468566" y="0"/>
                </a:lnTo>
                <a:lnTo>
                  <a:pt x="468566" y="99910"/>
                </a:lnTo>
                <a:lnTo>
                  <a:pt x="478726" y="99910"/>
                </a:lnTo>
                <a:lnTo>
                  <a:pt x="478726" y="50711"/>
                </a:lnTo>
                <a:lnTo>
                  <a:pt x="496836" y="50711"/>
                </a:lnTo>
                <a:lnTo>
                  <a:pt x="496836" y="41122"/>
                </a:lnTo>
                <a:lnTo>
                  <a:pt x="478726" y="41122"/>
                </a:lnTo>
                <a:lnTo>
                  <a:pt x="478726" y="0"/>
                </a:lnTo>
                <a:close/>
              </a:path>
              <a:path w="1163955" h="137159">
                <a:moveTo>
                  <a:pt x="416293" y="38836"/>
                </a:moveTo>
                <a:lnTo>
                  <a:pt x="402945" y="40675"/>
                </a:lnTo>
                <a:lnTo>
                  <a:pt x="392834" y="45669"/>
                </a:lnTo>
                <a:lnTo>
                  <a:pt x="386427" y="53034"/>
                </a:lnTo>
                <a:lnTo>
                  <a:pt x="384187" y="61988"/>
                </a:lnTo>
                <a:lnTo>
                  <a:pt x="386405" y="70720"/>
                </a:lnTo>
                <a:lnTo>
                  <a:pt x="392764" y="78055"/>
                </a:lnTo>
                <a:lnTo>
                  <a:pt x="402827" y="83107"/>
                </a:lnTo>
                <a:lnTo>
                  <a:pt x="416153" y="84988"/>
                </a:lnTo>
                <a:lnTo>
                  <a:pt x="429624" y="83107"/>
                </a:lnTo>
                <a:lnTo>
                  <a:pt x="439721" y="78055"/>
                </a:lnTo>
                <a:lnTo>
                  <a:pt x="441369" y="76149"/>
                </a:lnTo>
                <a:lnTo>
                  <a:pt x="416293" y="76149"/>
                </a:lnTo>
                <a:lnTo>
                  <a:pt x="407226" y="74984"/>
                </a:lnTo>
                <a:lnTo>
                  <a:pt x="400653" y="71850"/>
                </a:lnTo>
                <a:lnTo>
                  <a:pt x="396651" y="67287"/>
                </a:lnTo>
                <a:lnTo>
                  <a:pt x="395300" y="61836"/>
                </a:lnTo>
                <a:lnTo>
                  <a:pt x="396651" y="56271"/>
                </a:lnTo>
                <a:lnTo>
                  <a:pt x="400653" y="51606"/>
                </a:lnTo>
                <a:lnTo>
                  <a:pt x="407226" y="48398"/>
                </a:lnTo>
                <a:lnTo>
                  <a:pt x="416293" y="47205"/>
                </a:lnTo>
                <a:lnTo>
                  <a:pt x="441104" y="47205"/>
                </a:lnTo>
                <a:lnTo>
                  <a:pt x="439791" y="45669"/>
                </a:lnTo>
                <a:lnTo>
                  <a:pt x="429742" y="40675"/>
                </a:lnTo>
                <a:lnTo>
                  <a:pt x="416293" y="38836"/>
                </a:lnTo>
                <a:close/>
              </a:path>
              <a:path w="1163955" h="137159">
                <a:moveTo>
                  <a:pt x="441104" y="47205"/>
                </a:moveTo>
                <a:lnTo>
                  <a:pt x="416293" y="47205"/>
                </a:lnTo>
                <a:lnTo>
                  <a:pt x="425365" y="48398"/>
                </a:lnTo>
                <a:lnTo>
                  <a:pt x="431938" y="51606"/>
                </a:lnTo>
                <a:lnTo>
                  <a:pt x="435936" y="56271"/>
                </a:lnTo>
                <a:lnTo>
                  <a:pt x="437286" y="61836"/>
                </a:lnTo>
                <a:lnTo>
                  <a:pt x="435936" y="67351"/>
                </a:lnTo>
                <a:lnTo>
                  <a:pt x="431938" y="71907"/>
                </a:lnTo>
                <a:lnTo>
                  <a:pt x="425365" y="75005"/>
                </a:lnTo>
                <a:lnTo>
                  <a:pt x="416293" y="76149"/>
                </a:lnTo>
                <a:lnTo>
                  <a:pt x="441369" y="76149"/>
                </a:lnTo>
                <a:lnTo>
                  <a:pt x="446060" y="70720"/>
                </a:lnTo>
                <a:lnTo>
                  <a:pt x="448259" y="61988"/>
                </a:lnTo>
                <a:lnTo>
                  <a:pt x="446082" y="53034"/>
                </a:lnTo>
                <a:lnTo>
                  <a:pt x="441104" y="47205"/>
                </a:lnTo>
                <a:close/>
              </a:path>
              <a:path w="1163955" h="137159">
                <a:moveTo>
                  <a:pt x="587489" y="75082"/>
                </a:moveTo>
                <a:lnTo>
                  <a:pt x="577189" y="75082"/>
                </a:lnTo>
                <a:lnTo>
                  <a:pt x="577189" y="134035"/>
                </a:lnTo>
                <a:lnTo>
                  <a:pt x="587489" y="134035"/>
                </a:lnTo>
                <a:lnTo>
                  <a:pt x="587489" y="75082"/>
                </a:lnTo>
                <a:close/>
              </a:path>
              <a:path w="1163955" h="137159">
                <a:moveTo>
                  <a:pt x="543445" y="75082"/>
                </a:moveTo>
                <a:lnTo>
                  <a:pt x="533285" y="75082"/>
                </a:lnTo>
                <a:lnTo>
                  <a:pt x="533285" y="132968"/>
                </a:lnTo>
                <a:lnTo>
                  <a:pt x="543445" y="132968"/>
                </a:lnTo>
                <a:lnTo>
                  <a:pt x="543445" y="75082"/>
                </a:lnTo>
                <a:close/>
              </a:path>
              <a:path w="1163955" h="137159">
                <a:moveTo>
                  <a:pt x="620141" y="65646"/>
                </a:moveTo>
                <a:lnTo>
                  <a:pt x="499402" y="65646"/>
                </a:lnTo>
                <a:lnTo>
                  <a:pt x="499402" y="75082"/>
                </a:lnTo>
                <a:lnTo>
                  <a:pt x="620141" y="75082"/>
                </a:lnTo>
                <a:lnTo>
                  <a:pt x="620141" y="65646"/>
                </a:lnTo>
                <a:close/>
              </a:path>
              <a:path w="1163955" h="137159">
                <a:moveTo>
                  <a:pt x="605866" y="8369"/>
                </a:moveTo>
                <a:lnTo>
                  <a:pt x="513537" y="8369"/>
                </a:lnTo>
                <a:lnTo>
                  <a:pt x="513537" y="17818"/>
                </a:lnTo>
                <a:lnTo>
                  <a:pt x="594067" y="17818"/>
                </a:lnTo>
                <a:lnTo>
                  <a:pt x="592752" y="30600"/>
                </a:lnTo>
                <a:lnTo>
                  <a:pt x="590830" y="44584"/>
                </a:lnTo>
                <a:lnTo>
                  <a:pt x="588883" y="57142"/>
                </a:lnTo>
                <a:lnTo>
                  <a:pt x="587489" y="65646"/>
                </a:lnTo>
                <a:lnTo>
                  <a:pt x="597916" y="65646"/>
                </a:lnTo>
                <a:lnTo>
                  <a:pt x="598601" y="61683"/>
                </a:lnTo>
                <a:lnTo>
                  <a:pt x="600519" y="51320"/>
                </a:lnTo>
                <a:lnTo>
                  <a:pt x="602030" y="40970"/>
                </a:lnTo>
                <a:lnTo>
                  <a:pt x="603171" y="32275"/>
                </a:lnTo>
                <a:lnTo>
                  <a:pt x="604258" y="23641"/>
                </a:lnTo>
                <a:lnTo>
                  <a:pt x="605190" y="15520"/>
                </a:lnTo>
                <a:lnTo>
                  <a:pt x="605866" y="8369"/>
                </a:lnTo>
                <a:close/>
              </a:path>
              <a:path w="1163955" h="137159">
                <a:moveTo>
                  <a:pt x="737819" y="0"/>
                </a:moveTo>
                <a:lnTo>
                  <a:pt x="727671" y="0"/>
                </a:lnTo>
                <a:lnTo>
                  <a:pt x="727671" y="32435"/>
                </a:lnTo>
                <a:lnTo>
                  <a:pt x="699541" y="32435"/>
                </a:lnTo>
                <a:lnTo>
                  <a:pt x="699541" y="42036"/>
                </a:lnTo>
                <a:lnTo>
                  <a:pt x="727671" y="42036"/>
                </a:lnTo>
                <a:lnTo>
                  <a:pt x="727671" y="81330"/>
                </a:lnTo>
                <a:lnTo>
                  <a:pt x="737819" y="81330"/>
                </a:lnTo>
                <a:lnTo>
                  <a:pt x="737819" y="0"/>
                </a:lnTo>
                <a:close/>
              </a:path>
              <a:path w="1163955" h="137159">
                <a:moveTo>
                  <a:pt x="674154" y="18580"/>
                </a:moveTo>
                <a:lnTo>
                  <a:pt x="663460" y="18580"/>
                </a:lnTo>
                <a:lnTo>
                  <a:pt x="663320" y="21932"/>
                </a:lnTo>
                <a:lnTo>
                  <a:pt x="662245" y="30290"/>
                </a:lnTo>
                <a:lnTo>
                  <a:pt x="633789" y="64991"/>
                </a:lnTo>
                <a:lnTo>
                  <a:pt x="628192" y="67932"/>
                </a:lnTo>
                <a:lnTo>
                  <a:pt x="635469" y="75844"/>
                </a:lnTo>
                <a:lnTo>
                  <a:pt x="639444" y="73863"/>
                </a:lnTo>
                <a:lnTo>
                  <a:pt x="648360" y="68846"/>
                </a:lnTo>
                <a:lnTo>
                  <a:pt x="655637" y="61379"/>
                </a:lnTo>
                <a:lnTo>
                  <a:pt x="662089" y="54825"/>
                </a:lnTo>
                <a:lnTo>
                  <a:pt x="666470" y="48577"/>
                </a:lnTo>
                <a:lnTo>
                  <a:pt x="668807" y="42341"/>
                </a:lnTo>
                <a:lnTo>
                  <a:pt x="680157" y="42341"/>
                </a:lnTo>
                <a:lnTo>
                  <a:pt x="677437" y="37160"/>
                </a:lnTo>
                <a:lnTo>
                  <a:pt x="675216" y="29912"/>
                </a:lnTo>
                <a:lnTo>
                  <a:pt x="674293" y="21780"/>
                </a:lnTo>
                <a:lnTo>
                  <a:pt x="674154" y="18580"/>
                </a:lnTo>
                <a:close/>
              </a:path>
              <a:path w="1163955" h="137159">
                <a:moveTo>
                  <a:pt x="680157" y="42341"/>
                </a:moveTo>
                <a:lnTo>
                  <a:pt x="668807" y="42341"/>
                </a:lnTo>
                <a:lnTo>
                  <a:pt x="671830" y="48729"/>
                </a:lnTo>
                <a:lnTo>
                  <a:pt x="674839" y="52997"/>
                </a:lnTo>
                <a:lnTo>
                  <a:pt x="688695" y="67017"/>
                </a:lnTo>
                <a:lnTo>
                  <a:pt x="698449" y="70967"/>
                </a:lnTo>
                <a:lnTo>
                  <a:pt x="701598" y="72186"/>
                </a:lnTo>
                <a:lnTo>
                  <a:pt x="707770" y="63512"/>
                </a:lnTo>
                <a:lnTo>
                  <a:pt x="703309" y="61676"/>
                </a:lnTo>
                <a:lnTo>
                  <a:pt x="697366" y="58540"/>
                </a:lnTo>
                <a:lnTo>
                  <a:pt x="690933" y="54232"/>
                </a:lnTo>
                <a:lnTo>
                  <a:pt x="684999" y="48882"/>
                </a:lnTo>
                <a:lnTo>
                  <a:pt x="680762" y="43493"/>
                </a:lnTo>
                <a:lnTo>
                  <a:pt x="680157" y="42341"/>
                </a:lnTo>
                <a:close/>
              </a:path>
              <a:path w="1163955" h="137159">
                <a:moveTo>
                  <a:pt x="701598" y="8978"/>
                </a:moveTo>
                <a:lnTo>
                  <a:pt x="636295" y="8978"/>
                </a:lnTo>
                <a:lnTo>
                  <a:pt x="636295" y="18580"/>
                </a:lnTo>
                <a:lnTo>
                  <a:pt x="701598" y="18580"/>
                </a:lnTo>
                <a:lnTo>
                  <a:pt x="701598" y="8978"/>
                </a:lnTo>
                <a:close/>
              </a:path>
              <a:path w="1163955" h="137159">
                <a:moveTo>
                  <a:pt x="694880" y="84226"/>
                </a:moveTo>
                <a:lnTo>
                  <a:pt x="675594" y="86200"/>
                </a:lnTo>
                <a:lnTo>
                  <a:pt x="661535" y="91687"/>
                </a:lnTo>
                <a:lnTo>
                  <a:pt x="652930" y="100031"/>
                </a:lnTo>
                <a:lnTo>
                  <a:pt x="650011" y="110578"/>
                </a:lnTo>
                <a:lnTo>
                  <a:pt x="652930" y="121008"/>
                </a:lnTo>
                <a:lnTo>
                  <a:pt x="661535" y="129255"/>
                </a:lnTo>
                <a:lnTo>
                  <a:pt x="675594" y="134676"/>
                </a:lnTo>
                <a:lnTo>
                  <a:pt x="694880" y="136626"/>
                </a:lnTo>
                <a:lnTo>
                  <a:pt x="714217" y="134676"/>
                </a:lnTo>
                <a:lnTo>
                  <a:pt x="728267" y="129255"/>
                </a:lnTo>
                <a:lnTo>
                  <a:pt x="729951" y="127634"/>
                </a:lnTo>
                <a:lnTo>
                  <a:pt x="695007" y="127634"/>
                </a:lnTo>
                <a:lnTo>
                  <a:pt x="681322" y="126425"/>
                </a:lnTo>
                <a:lnTo>
                  <a:pt x="670607" y="122988"/>
                </a:lnTo>
                <a:lnTo>
                  <a:pt x="663621" y="117610"/>
                </a:lnTo>
                <a:lnTo>
                  <a:pt x="661123" y="110578"/>
                </a:lnTo>
                <a:lnTo>
                  <a:pt x="663621" y="103411"/>
                </a:lnTo>
                <a:lnTo>
                  <a:pt x="670607" y="98043"/>
                </a:lnTo>
                <a:lnTo>
                  <a:pt x="681322" y="94676"/>
                </a:lnTo>
                <a:lnTo>
                  <a:pt x="695007" y="93510"/>
                </a:lnTo>
                <a:lnTo>
                  <a:pt x="730139" y="93510"/>
                </a:lnTo>
                <a:lnTo>
                  <a:pt x="728267" y="91687"/>
                </a:lnTo>
                <a:lnTo>
                  <a:pt x="714217" y="86200"/>
                </a:lnTo>
                <a:lnTo>
                  <a:pt x="694880" y="84226"/>
                </a:lnTo>
                <a:close/>
              </a:path>
              <a:path w="1163955" h="137159">
                <a:moveTo>
                  <a:pt x="730139" y="93510"/>
                </a:moveTo>
                <a:lnTo>
                  <a:pt x="695007" y="93510"/>
                </a:lnTo>
                <a:lnTo>
                  <a:pt x="708516" y="94700"/>
                </a:lnTo>
                <a:lnTo>
                  <a:pt x="719104" y="98120"/>
                </a:lnTo>
                <a:lnTo>
                  <a:pt x="726013" y="103539"/>
                </a:lnTo>
                <a:lnTo>
                  <a:pt x="728484" y="110731"/>
                </a:lnTo>
                <a:lnTo>
                  <a:pt x="726013" y="117739"/>
                </a:lnTo>
                <a:lnTo>
                  <a:pt x="719104" y="123064"/>
                </a:lnTo>
                <a:lnTo>
                  <a:pt x="708516" y="126449"/>
                </a:lnTo>
                <a:lnTo>
                  <a:pt x="695007" y="127634"/>
                </a:lnTo>
                <a:lnTo>
                  <a:pt x="729951" y="127634"/>
                </a:lnTo>
                <a:lnTo>
                  <a:pt x="736837" y="121008"/>
                </a:lnTo>
                <a:lnTo>
                  <a:pt x="739736" y="110578"/>
                </a:lnTo>
                <a:lnTo>
                  <a:pt x="736837" y="100031"/>
                </a:lnTo>
                <a:lnTo>
                  <a:pt x="730139" y="93510"/>
                </a:lnTo>
                <a:close/>
              </a:path>
              <a:path w="1163955" h="137159">
                <a:moveTo>
                  <a:pt x="846429" y="3187"/>
                </a:moveTo>
                <a:lnTo>
                  <a:pt x="833387" y="5568"/>
                </a:lnTo>
                <a:lnTo>
                  <a:pt x="823293" y="11949"/>
                </a:lnTo>
                <a:lnTo>
                  <a:pt x="816775" y="21184"/>
                </a:lnTo>
                <a:lnTo>
                  <a:pt x="814463" y="32130"/>
                </a:lnTo>
                <a:lnTo>
                  <a:pt x="816775" y="43053"/>
                </a:lnTo>
                <a:lnTo>
                  <a:pt x="823293" y="52236"/>
                </a:lnTo>
                <a:lnTo>
                  <a:pt x="833387" y="58564"/>
                </a:lnTo>
                <a:lnTo>
                  <a:pt x="846429" y="60921"/>
                </a:lnTo>
                <a:lnTo>
                  <a:pt x="859471" y="58564"/>
                </a:lnTo>
                <a:lnTo>
                  <a:pt x="869565" y="52236"/>
                </a:lnTo>
                <a:lnTo>
                  <a:pt x="870107" y="51473"/>
                </a:lnTo>
                <a:lnTo>
                  <a:pt x="846429" y="51473"/>
                </a:lnTo>
                <a:lnTo>
                  <a:pt x="836998" y="49822"/>
                </a:lnTo>
                <a:lnTo>
                  <a:pt x="830167" y="45459"/>
                </a:lnTo>
                <a:lnTo>
                  <a:pt x="826012" y="39268"/>
                </a:lnTo>
                <a:lnTo>
                  <a:pt x="824611" y="32130"/>
                </a:lnTo>
                <a:lnTo>
                  <a:pt x="826012" y="24951"/>
                </a:lnTo>
                <a:lnTo>
                  <a:pt x="830167" y="18654"/>
                </a:lnTo>
                <a:lnTo>
                  <a:pt x="836998" y="14184"/>
                </a:lnTo>
                <a:lnTo>
                  <a:pt x="846429" y="12484"/>
                </a:lnTo>
                <a:lnTo>
                  <a:pt x="869943" y="12484"/>
                </a:lnTo>
                <a:lnTo>
                  <a:pt x="869565" y="11949"/>
                </a:lnTo>
                <a:lnTo>
                  <a:pt x="859471" y="5568"/>
                </a:lnTo>
                <a:lnTo>
                  <a:pt x="846429" y="3187"/>
                </a:lnTo>
                <a:close/>
              </a:path>
              <a:path w="1163955" h="137159">
                <a:moveTo>
                  <a:pt x="869943" y="12484"/>
                </a:moveTo>
                <a:lnTo>
                  <a:pt x="846429" y="12484"/>
                </a:lnTo>
                <a:lnTo>
                  <a:pt x="855914" y="14184"/>
                </a:lnTo>
                <a:lnTo>
                  <a:pt x="862739" y="18654"/>
                </a:lnTo>
                <a:lnTo>
                  <a:pt x="866864" y="24951"/>
                </a:lnTo>
                <a:lnTo>
                  <a:pt x="868248" y="32130"/>
                </a:lnTo>
                <a:lnTo>
                  <a:pt x="866864" y="39268"/>
                </a:lnTo>
                <a:lnTo>
                  <a:pt x="862739" y="45459"/>
                </a:lnTo>
                <a:lnTo>
                  <a:pt x="855914" y="49822"/>
                </a:lnTo>
                <a:lnTo>
                  <a:pt x="846429" y="51473"/>
                </a:lnTo>
                <a:lnTo>
                  <a:pt x="870107" y="51473"/>
                </a:lnTo>
                <a:lnTo>
                  <a:pt x="876083" y="43053"/>
                </a:lnTo>
                <a:lnTo>
                  <a:pt x="878395" y="32130"/>
                </a:lnTo>
                <a:lnTo>
                  <a:pt x="876083" y="21184"/>
                </a:lnTo>
                <a:lnTo>
                  <a:pt x="869943" y="12484"/>
                </a:lnTo>
                <a:close/>
              </a:path>
              <a:path w="1163955" h="137159">
                <a:moveTo>
                  <a:pt x="910640" y="0"/>
                </a:moveTo>
                <a:lnTo>
                  <a:pt x="900353" y="0"/>
                </a:lnTo>
                <a:lnTo>
                  <a:pt x="900353" y="134035"/>
                </a:lnTo>
                <a:lnTo>
                  <a:pt x="910640" y="134035"/>
                </a:lnTo>
                <a:lnTo>
                  <a:pt x="910640" y="0"/>
                </a:lnTo>
                <a:close/>
              </a:path>
              <a:path w="1163955" h="137159">
                <a:moveTo>
                  <a:pt x="895553" y="71729"/>
                </a:moveTo>
                <a:lnTo>
                  <a:pt x="850544" y="75387"/>
                </a:lnTo>
                <a:lnTo>
                  <a:pt x="804989" y="75539"/>
                </a:lnTo>
                <a:lnTo>
                  <a:pt x="804989" y="85140"/>
                </a:lnTo>
                <a:lnTo>
                  <a:pt x="839838" y="85140"/>
                </a:lnTo>
                <a:lnTo>
                  <a:pt x="839838" y="130987"/>
                </a:lnTo>
                <a:lnTo>
                  <a:pt x="850138" y="130987"/>
                </a:lnTo>
                <a:lnTo>
                  <a:pt x="850138" y="84988"/>
                </a:lnTo>
                <a:lnTo>
                  <a:pt x="861459" y="84626"/>
                </a:lnTo>
                <a:lnTo>
                  <a:pt x="874131" y="83692"/>
                </a:lnTo>
                <a:lnTo>
                  <a:pt x="886160" y="82416"/>
                </a:lnTo>
                <a:lnTo>
                  <a:pt x="895553" y="81025"/>
                </a:lnTo>
                <a:lnTo>
                  <a:pt x="895553" y="71729"/>
                </a:lnTo>
                <a:close/>
              </a:path>
              <a:path w="1163955" h="137159">
                <a:moveTo>
                  <a:pt x="944346" y="6388"/>
                </a:moveTo>
                <a:lnTo>
                  <a:pt x="934199" y="6388"/>
                </a:lnTo>
                <a:lnTo>
                  <a:pt x="934199" y="75082"/>
                </a:lnTo>
                <a:lnTo>
                  <a:pt x="992377" y="75082"/>
                </a:lnTo>
                <a:lnTo>
                  <a:pt x="992377" y="65646"/>
                </a:lnTo>
                <a:lnTo>
                  <a:pt x="944346" y="65646"/>
                </a:lnTo>
                <a:lnTo>
                  <a:pt x="944346" y="40208"/>
                </a:lnTo>
                <a:lnTo>
                  <a:pt x="992377" y="40208"/>
                </a:lnTo>
                <a:lnTo>
                  <a:pt x="992377" y="30759"/>
                </a:lnTo>
                <a:lnTo>
                  <a:pt x="944346" y="30759"/>
                </a:lnTo>
                <a:lnTo>
                  <a:pt x="944346" y="6388"/>
                </a:lnTo>
                <a:close/>
              </a:path>
              <a:path w="1163955" h="137159">
                <a:moveTo>
                  <a:pt x="992377" y="40208"/>
                </a:moveTo>
                <a:lnTo>
                  <a:pt x="982218" y="40208"/>
                </a:lnTo>
                <a:lnTo>
                  <a:pt x="982218" y="65646"/>
                </a:lnTo>
                <a:lnTo>
                  <a:pt x="992377" y="65646"/>
                </a:lnTo>
                <a:lnTo>
                  <a:pt x="992377" y="40208"/>
                </a:lnTo>
                <a:close/>
              </a:path>
              <a:path w="1163955" h="137159">
                <a:moveTo>
                  <a:pt x="992377" y="6388"/>
                </a:moveTo>
                <a:lnTo>
                  <a:pt x="982218" y="6388"/>
                </a:lnTo>
                <a:lnTo>
                  <a:pt x="982218" y="30759"/>
                </a:lnTo>
                <a:lnTo>
                  <a:pt x="992377" y="30759"/>
                </a:lnTo>
                <a:lnTo>
                  <a:pt x="992377" y="6388"/>
                </a:lnTo>
                <a:close/>
              </a:path>
              <a:path w="1163955" h="137159">
                <a:moveTo>
                  <a:pt x="957935" y="90169"/>
                </a:moveTo>
                <a:lnTo>
                  <a:pt x="947648" y="90169"/>
                </a:lnTo>
                <a:lnTo>
                  <a:pt x="947648" y="130987"/>
                </a:lnTo>
                <a:lnTo>
                  <a:pt x="1033805" y="130987"/>
                </a:lnTo>
                <a:lnTo>
                  <a:pt x="1033805" y="121691"/>
                </a:lnTo>
                <a:lnTo>
                  <a:pt x="957935" y="121691"/>
                </a:lnTo>
                <a:lnTo>
                  <a:pt x="957935" y="90169"/>
                </a:lnTo>
                <a:close/>
              </a:path>
              <a:path w="1163955" h="137159">
                <a:moveTo>
                  <a:pt x="1029004" y="0"/>
                </a:moveTo>
                <a:lnTo>
                  <a:pt x="1018857" y="0"/>
                </a:lnTo>
                <a:lnTo>
                  <a:pt x="1018857" y="97624"/>
                </a:lnTo>
                <a:lnTo>
                  <a:pt x="1029004" y="97624"/>
                </a:lnTo>
                <a:lnTo>
                  <a:pt x="1029004" y="48425"/>
                </a:lnTo>
                <a:lnTo>
                  <a:pt x="1047114" y="48425"/>
                </a:lnTo>
                <a:lnTo>
                  <a:pt x="1047114" y="38684"/>
                </a:lnTo>
                <a:lnTo>
                  <a:pt x="1029004" y="38684"/>
                </a:lnTo>
                <a:lnTo>
                  <a:pt x="1029004" y="0"/>
                </a:lnTo>
                <a:close/>
              </a:path>
              <a:path w="1163955" h="137159">
                <a:moveTo>
                  <a:pt x="1163701" y="0"/>
                </a:moveTo>
                <a:lnTo>
                  <a:pt x="1153414" y="0"/>
                </a:lnTo>
                <a:lnTo>
                  <a:pt x="1153414" y="134035"/>
                </a:lnTo>
                <a:lnTo>
                  <a:pt x="1163701" y="134035"/>
                </a:lnTo>
                <a:lnTo>
                  <a:pt x="1163701" y="0"/>
                </a:lnTo>
                <a:close/>
              </a:path>
              <a:path w="1163955" h="137159">
                <a:moveTo>
                  <a:pt x="1100582" y="7912"/>
                </a:moveTo>
                <a:lnTo>
                  <a:pt x="1090028" y="7912"/>
                </a:lnTo>
                <a:lnTo>
                  <a:pt x="1090028" y="31216"/>
                </a:lnTo>
                <a:lnTo>
                  <a:pt x="1089377" y="42477"/>
                </a:lnTo>
                <a:lnTo>
                  <a:pt x="1073484" y="82967"/>
                </a:lnTo>
                <a:lnTo>
                  <a:pt x="1052702" y="102501"/>
                </a:lnTo>
                <a:lnTo>
                  <a:pt x="1060932" y="110121"/>
                </a:lnTo>
                <a:lnTo>
                  <a:pt x="1087331" y="80773"/>
                </a:lnTo>
                <a:lnTo>
                  <a:pt x="1095375" y="61988"/>
                </a:lnTo>
                <a:lnTo>
                  <a:pt x="1106049" y="61988"/>
                </a:lnTo>
                <a:lnTo>
                  <a:pt x="1103156" y="53287"/>
                </a:lnTo>
                <a:lnTo>
                  <a:pt x="1101187" y="42303"/>
                </a:lnTo>
                <a:lnTo>
                  <a:pt x="1100582" y="31216"/>
                </a:lnTo>
                <a:lnTo>
                  <a:pt x="1100582" y="7912"/>
                </a:lnTo>
                <a:close/>
              </a:path>
              <a:path w="1163955" h="137159">
                <a:moveTo>
                  <a:pt x="1106049" y="61988"/>
                </a:moveTo>
                <a:lnTo>
                  <a:pt x="1095375" y="61988"/>
                </a:lnTo>
                <a:lnTo>
                  <a:pt x="1097102" y="67061"/>
                </a:lnTo>
                <a:lnTo>
                  <a:pt x="1120033" y="99702"/>
                </a:lnTo>
                <a:lnTo>
                  <a:pt x="1129944" y="107226"/>
                </a:lnTo>
                <a:lnTo>
                  <a:pt x="1137081" y="98996"/>
                </a:lnTo>
                <a:lnTo>
                  <a:pt x="1131114" y="94905"/>
                </a:lnTo>
                <a:lnTo>
                  <a:pt x="1124545" y="89344"/>
                </a:lnTo>
                <a:lnTo>
                  <a:pt x="1118002" y="82440"/>
                </a:lnTo>
                <a:lnTo>
                  <a:pt x="1112113" y="74320"/>
                </a:lnTo>
                <a:lnTo>
                  <a:pt x="1106722" y="64011"/>
                </a:lnTo>
                <a:lnTo>
                  <a:pt x="1106049" y="619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788170" y="9336265"/>
            <a:ext cx="498475" cy="134620"/>
          </a:xfrm>
          <a:custGeom>
            <a:avLst/>
            <a:gdLst/>
            <a:ahLst/>
            <a:cxnLst/>
            <a:rect l="l" t="t" r="r" b="b"/>
            <a:pathLst>
              <a:path w="498475" h="134620">
                <a:moveTo>
                  <a:pt x="48564" y="10045"/>
                </a:moveTo>
                <a:lnTo>
                  <a:pt x="14122" y="10045"/>
                </a:lnTo>
                <a:lnTo>
                  <a:pt x="14122" y="24663"/>
                </a:lnTo>
                <a:lnTo>
                  <a:pt x="48564" y="24663"/>
                </a:lnTo>
                <a:lnTo>
                  <a:pt x="48564" y="10045"/>
                </a:lnTo>
                <a:close/>
              </a:path>
              <a:path w="498475" h="134620">
                <a:moveTo>
                  <a:pt x="63106" y="33502"/>
                </a:moveTo>
                <a:lnTo>
                  <a:pt x="0" y="33502"/>
                </a:lnTo>
                <a:lnTo>
                  <a:pt x="0" y="48577"/>
                </a:lnTo>
                <a:lnTo>
                  <a:pt x="63106" y="48577"/>
                </a:lnTo>
                <a:lnTo>
                  <a:pt x="63106" y="33502"/>
                </a:lnTo>
                <a:close/>
              </a:path>
              <a:path w="498475" h="134620">
                <a:moveTo>
                  <a:pt x="113195" y="70662"/>
                </a:moveTo>
                <a:lnTo>
                  <a:pt x="97828" y="70662"/>
                </a:lnTo>
                <a:lnTo>
                  <a:pt x="97828" y="134035"/>
                </a:lnTo>
                <a:lnTo>
                  <a:pt x="113195" y="134035"/>
                </a:lnTo>
                <a:lnTo>
                  <a:pt x="113195" y="70662"/>
                </a:lnTo>
                <a:close/>
              </a:path>
              <a:path w="498475" h="134620">
                <a:moveTo>
                  <a:pt x="86156" y="3035"/>
                </a:moveTo>
                <a:lnTo>
                  <a:pt x="70789" y="3035"/>
                </a:lnTo>
                <a:lnTo>
                  <a:pt x="70789" y="127939"/>
                </a:lnTo>
                <a:lnTo>
                  <a:pt x="86156" y="127939"/>
                </a:lnTo>
                <a:lnTo>
                  <a:pt x="86156" y="70662"/>
                </a:lnTo>
                <a:lnTo>
                  <a:pt x="113195" y="70662"/>
                </a:lnTo>
                <a:lnTo>
                  <a:pt x="113195" y="52692"/>
                </a:lnTo>
                <a:lnTo>
                  <a:pt x="86156" y="52692"/>
                </a:lnTo>
                <a:lnTo>
                  <a:pt x="86156" y="3035"/>
                </a:lnTo>
                <a:close/>
              </a:path>
              <a:path w="498475" h="134620">
                <a:moveTo>
                  <a:pt x="113195" y="0"/>
                </a:moveTo>
                <a:lnTo>
                  <a:pt x="97828" y="0"/>
                </a:lnTo>
                <a:lnTo>
                  <a:pt x="97828" y="52692"/>
                </a:lnTo>
                <a:lnTo>
                  <a:pt x="113195" y="52692"/>
                </a:lnTo>
                <a:lnTo>
                  <a:pt x="113195" y="0"/>
                </a:lnTo>
                <a:close/>
              </a:path>
              <a:path w="498475" h="134620">
                <a:moveTo>
                  <a:pt x="31686" y="55130"/>
                </a:moveTo>
                <a:lnTo>
                  <a:pt x="20601" y="57235"/>
                </a:lnTo>
                <a:lnTo>
                  <a:pt x="11183" y="63168"/>
                </a:lnTo>
                <a:lnTo>
                  <a:pt x="4645" y="72356"/>
                </a:lnTo>
                <a:lnTo>
                  <a:pt x="2197" y="84226"/>
                </a:lnTo>
                <a:lnTo>
                  <a:pt x="4645" y="96418"/>
                </a:lnTo>
                <a:lnTo>
                  <a:pt x="11183" y="105570"/>
                </a:lnTo>
                <a:lnTo>
                  <a:pt x="20601" y="111324"/>
                </a:lnTo>
                <a:lnTo>
                  <a:pt x="31686" y="113322"/>
                </a:lnTo>
                <a:lnTo>
                  <a:pt x="43223" y="111281"/>
                </a:lnTo>
                <a:lnTo>
                  <a:pt x="52544" y="105456"/>
                </a:lnTo>
                <a:lnTo>
                  <a:pt x="57662" y="97929"/>
                </a:lnTo>
                <a:lnTo>
                  <a:pt x="24142" y="97929"/>
                </a:lnTo>
                <a:lnTo>
                  <a:pt x="17970" y="93357"/>
                </a:lnTo>
                <a:lnTo>
                  <a:pt x="17970" y="75691"/>
                </a:lnTo>
                <a:lnTo>
                  <a:pt x="24003" y="70357"/>
                </a:lnTo>
                <a:lnTo>
                  <a:pt x="57309" y="70357"/>
                </a:lnTo>
                <a:lnTo>
                  <a:pt x="52492" y="63282"/>
                </a:lnTo>
                <a:lnTo>
                  <a:pt x="43164" y="57278"/>
                </a:lnTo>
                <a:lnTo>
                  <a:pt x="31686" y="55130"/>
                </a:lnTo>
                <a:close/>
              </a:path>
              <a:path w="498475" h="134620">
                <a:moveTo>
                  <a:pt x="57309" y="70357"/>
                </a:moveTo>
                <a:lnTo>
                  <a:pt x="39649" y="70357"/>
                </a:lnTo>
                <a:lnTo>
                  <a:pt x="45275" y="75691"/>
                </a:lnTo>
                <a:lnTo>
                  <a:pt x="45275" y="93357"/>
                </a:lnTo>
                <a:lnTo>
                  <a:pt x="39369" y="97929"/>
                </a:lnTo>
                <a:lnTo>
                  <a:pt x="57662" y="97929"/>
                </a:lnTo>
                <a:lnTo>
                  <a:pt x="58777" y="96289"/>
                </a:lnTo>
                <a:lnTo>
                  <a:pt x="61048" y="84226"/>
                </a:lnTo>
                <a:lnTo>
                  <a:pt x="58757" y="72484"/>
                </a:lnTo>
                <a:lnTo>
                  <a:pt x="57309" y="70357"/>
                </a:lnTo>
                <a:close/>
              </a:path>
              <a:path w="498475" h="134620">
                <a:moveTo>
                  <a:pt x="237185" y="0"/>
                </a:moveTo>
                <a:lnTo>
                  <a:pt x="221272" y="0"/>
                </a:lnTo>
                <a:lnTo>
                  <a:pt x="221272" y="75704"/>
                </a:lnTo>
                <a:lnTo>
                  <a:pt x="237185" y="75704"/>
                </a:lnTo>
                <a:lnTo>
                  <a:pt x="237185" y="0"/>
                </a:lnTo>
                <a:close/>
              </a:path>
              <a:path w="498475" h="134620">
                <a:moveTo>
                  <a:pt x="237045" y="82549"/>
                </a:moveTo>
                <a:lnTo>
                  <a:pt x="149377" y="82549"/>
                </a:lnTo>
                <a:lnTo>
                  <a:pt x="149377" y="132511"/>
                </a:lnTo>
                <a:lnTo>
                  <a:pt x="237045" y="132511"/>
                </a:lnTo>
                <a:lnTo>
                  <a:pt x="237045" y="117271"/>
                </a:lnTo>
                <a:lnTo>
                  <a:pt x="165836" y="117271"/>
                </a:lnTo>
                <a:lnTo>
                  <a:pt x="165836" y="97320"/>
                </a:lnTo>
                <a:lnTo>
                  <a:pt x="237045" y="97320"/>
                </a:lnTo>
                <a:lnTo>
                  <a:pt x="237045" y="82549"/>
                </a:lnTo>
                <a:close/>
              </a:path>
              <a:path w="498475" h="134620">
                <a:moveTo>
                  <a:pt x="237045" y="97320"/>
                </a:moveTo>
                <a:lnTo>
                  <a:pt x="221132" y="97320"/>
                </a:lnTo>
                <a:lnTo>
                  <a:pt x="221132" y="117271"/>
                </a:lnTo>
                <a:lnTo>
                  <a:pt x="237045" y="117271"/>
                </a:lnTo>
                <a:lnTo>
                  <a:pt x="237045" y="97320"/>
                </a:lnTo>
                <a:close/>
              </a:path>
              <a:path w="498475" h="134620">
                <a:moveTo>
                  <a:pt x="164744" y="3797"/>
                </a:moveTo>
                <a:lnTo>
                  <a:pt x="151389" y="6414"/>
                </a:lnTo>
                <a:lnTo>
                  <a:pt x="140881" y="13530"/>
                </a:lnTo>
                <a:lnTo>
                  <a:pt x="134001" y="24044"/>
                </a:lnTo>
                <a:lnTo>
                  <a:pt x="131533" y="36855"/>
                </a:lnTo>
                <a:lnTo>
                  <a:pt x="134001" y="49618"/>
                </a:lnTo>
                <a:lnTo>
                  <a:pt x="140881" y="60028"/>
                </a:lnTo>
                <a:lnTo>
                  <a:pt x="151389" y="67039"/>
                </a:lnTo>
                <a:lnTo>
                  <a:pt x="164744" y="69608"/>
                </a:lnTo>
                <a:lnTo>
                  <a:pt x="178091" y="67039"/>
                </a:lnTo>
                <a:lnTo>
                  <a:pt x="188596" y="60028"/>
                </a:lnTo>
                <a:lnTo>
                  <a:pt x="192436" y="54216"/>
                </a:lnTo>
                <a:lnTo>
                  <a:pt x="154444" y="54216"/>
                </a:lnTo>
                <a:lnTo>
                  <a:pt x="148272" y="46151"/>
                </a:lnTo>
                <a:lnTo>
                  <a:pt x="148272" y="27558"/>
                </a:lnTo>
                <a:lnTo>
                  <a:pt x="154444" y="19342"/>
                </a:lnTo>
                <a:lnTo>
                  <a:pt x="192398" y="19342"/>
                </a:lnTo>
                <a:lnTo>
                  <a:pt x="188596" y="13530"/>
                </a:lnTo>
                <a:lnTo>
                  <a:pt x="178091" y="6414"/>
                </a:lnTo>
                <a:lnTo>
                  <a:pt x="164744" y="3797"/>
                </a:lnTo>
                <a:close/>
              </a:path>
              <a:path w="498475" h="134620">
                <a:moveTo>
                  <a:pt x="192398" y="19342"/>
                </a:moveTo>
                <a:lnTo>
                  <a:pt x="175171" y="19342"/>
                </a:lnTo>
                <a:lnTo>
                  <a:pt x="181203" y="27558"/>
                </a:lnTo>
                <a:lnTo>
                  <a:pt x="181203" y="46151"/>
                </a:lnTo>
                <a:lnTo>
                  <a:pt x="175171" y="54216"/>
                </a:lnTo>
                <a:lnTo>
                  <a:pt x="192436" y="54216"/>
                </a:lnTo>
                <a:lnTo>
                  <a:pt x="195475" y="49618"/>
                </a:lnTo>
                <a:lnTo>
                  <a:pt x="197942" y="36855"/>
                </a:lnTo>
                <a:lnTo>
                  <a:pt x="195475" y="24044"/>
                </a:lnTo>
                <a:lnTo>
                  <a:pt x="192398" y="19342"/>
                </a:lnTo>
                <a:close/>
              </a:path>
              <a:path w="498475" h="134620">
                <a:moveTo>
                  <a:pt x="311505" y="5168"/>
                </a:moveTo>
                <a:lnTo>
                  <a:pt x="291619" y="7797"/>
                </a:lnTo>
                <a:lnTo>
                  <a:pt x="276636" y="15111"/>
                </a:lnTo>
                <a:lnTo>
                  <a:pt x="267183" y="26251"/>
                </a:lnTo>
                <a:lnTo>
                  <a:pt x="263893" y="40360"/>
                </a:lnTo>
                <a:lnTo>
                  <a:pt x="267203" y="54338"/>
                </a:lnTo>
                <a:lnTo>
                  <a:pt x="276688" y="65489"/>
                </a:lnTo>
                <a:lnTo>
                  <a:pt x="291678" y="72870"/>
                </a:lnTo>
                <a:lnTo>
                  <a:pt x="311505" y="75539"/>
                </a:lnTo>
                <a:lnTo>
                  <a:pt x="331391" y="72870"/>
                </a:lnTo>
                <a:lnTo>
                  <a:pt x="346375" y="65489"/>
                </a:lnTo>
                <a:lnTo>
                  <a:pt x="350892" y="60159"/>
                </a:lnTo>
                <a:lnTo>
                  <a:pt x="311505" y="60159"/>
                </a:lnTo>
                <a:lnTo>
                  <a:pt x="299707" y="58781"/>
                </a:lnTo>
                <a:lnTo>
                  <a:pt x="290071" y="54846"/>
                </a:lnTo>
                <a:lnTo>
                  <a:pt x="283573" y="48656"/>
                </a:lnTo>
                <a:lnTo>
                  <a:pt x="281190" y="40512"/>
                </a:lnTo>
                <a:lnTo>
                  <a:pt x="283553" y="32316"/>
                </a:lnTo>
                <a:lnTo>
                  <a:pt x="290018" y="26022"/>
                </a:lnTo>
                <a:lnTo>
                  <a:pt x="299648" y="21985"/>
                </a:lnTo>
                <a:lnTo>
                  <a:pt x="311505" y="20561"/>
                </a:lnTo>
                <a:lnTo>
                  <a:pt x="351086" y="20561"/>
                </a:lnTo>
                <a:lnTo>
                  <a:pt x="346427" y="15054"/>
                </a:lnTo>
                <a:lnTo>
                  <a:pt x="331450" y="7776"/>
                </a:lnTo>
                <a:lnTo>
                  <a:pt x="311505" y="5168"/>
                </a:lnTo>
                <a:close/>
              </a:path>
              <a:path w="498475" h="134620">
                <a:moveTo>
                  <a:pt x="351086" y="20561"/>
                </a:moveTo>
                <a:lnTo>
                  <a:pt x="311505" y="20561"/>
                </a:lnTo>
                <a:lnTo>
                  <a:pt x="323423" y="21942"/>
                </a:lnTo>
                <a:lnTo>
                  <a:pt x="333051" y="25907"/>
                </a:lnTo>
                <a:lnTo>
                  <a:pt x="339487" y="32187"/>
                </a:lnTo>
                <a:lnTo>
                  <a:pt x="341833" y="40512"/>
                </a:lnTo>
                <a:lnTo>
                  <a:pt x="339428" y="48592"/>
                </a:lnTo>
                <a:lnTo>
                  <a:pt x="332893" y="54789"/>
                </a:lnTo>
                <a:lnTo>
                  <a:pt x="323246" y="58759"/>
                </a:lnTo>
                <a:lnTo>
                  <a:pt x="311505" y="60159"/>
                </a:lnTo>
                <a:lnTo>
                  <a:pt x="350892" y="60159"/>
                </a:lnTo>
                <a:lnTo>
                  <a:pt x="355827" y="54338"/>
                </a:lnTo>
                <a:lnTo>
                  <a:pt x="359117" y="40360"/>
                </a:lnTo>
                <a:lnTo>
                  <a:pt x="355846" y="26187"/>
                </a:lnTo>
                <a:lnTo>
                  <a:pt x="351086" y="20561"/>
                </a:lnTo>
                <a:close/>
              </a:path>
              <a:path w="498475" h="134620">
                <a:moveTo>
                  <a:pt x="371868" y="103720"/>
                </a:moveTo>
                <a:lnTo>
                  <a:pt x="251142" y="103720"/>
                </a:lnTo>
                <a:lnTo>
                  <a:pt x="251142" y="119100"/>
                </a:lnTo>
                <a:lnTo>
                  <a:pt x="371868" y="119100"/>
                </a:lnTo>
                <a:lnTo>
                  <a:pt x="371868" y="103720"/>
                </a:lnTo>
                <a:close/>
              </a:path>
              <a:path w="498475" h="134620">
                <a:moveTo>
                  <a:pt x="297370" y="78435"/>
                </a:moveTo>
                <a:lnTo>
                  <a:pt x="281190" y="78435"/>
                </a:lnTo>
                <a:lnTo>
                  <a:pt x="281190" y="103720"/>
                </a:lnTo>
                <a:lnTo>
                  <a:pt x="297370" y="103720"/>
                </a:lnTo>
                <a:lnTo>
                  <a:pt x="297370" y="78435"/>
                </a:lnTo>
                <a:close/>
              </a:path>
              <a:path w="498475" h="134620">
                <a:moveTo>
                  <a:pt x="342099" y="78435"/>
                </a:moveTo>
                <a:lnTo>
                  <a:pt x="325780" y="78435"/>
                </a:lnTo>
                <a:lnTo>
                  <a:pt x="325780" y="103720"/>
                </a:lnTo>
                <a:lnTo>
                  <a:pt x="342099" y="103720"/>
                </a:lnTo>
                <a:lnTo>
                  <a:pt x="342099" y="78435"/>
                </a:lnTo>
                <a:close/>
              </a:path>
              <a:path w="498475" h="134620">
                <a:moveTo>
                  <a:pt x="442912" y="78130"/>
                </a:moveTo>
                <a:lnTo>
                  <a:pt x="426580" y="78130"/>
                </a:lnTo>
                <a:lnTo>
                  <a:pt x="426580" y="134035"/>
                </a:lnTo>
                <a:lnTo>
                  <a:pt x="442912" y="134035"/>
                </a:lnTo>
                <a:lnTo>
                  <a:pt x="442912" y="78130"/>
                </a:lnTo>
                <a:close/>
              </a:path>
              <a:path w="498475" h="134620">
                <a:moveTo>
                  <a:pt x="498055" y="62750"/>
                </a:moveTo>
                <a:lnTo>
                  <a:pt x="377329" y="62750"/>
                </a:lnTo>
                <a:lnTo>
                  <a:pt x="377329" y="78130"/>
                </a:lnTo>
                <a:lnTo>
                  <a:pt x="498055" y="78130"/>
                </a:lnTo>
                <a:lnTo>
                  <a:pt x="498055" y="62750"/>
                </a:lnTo>
                <a:close/>
              </a:path>
              <a:path w="498475" h="134620">
                <a:moveTo>
                  <a:pt x="485305" y="6845"/>
                </a:moveTo>
                <a:lnTo>
                  <a:pt x="390766" y="6845"/>
                </a:lnTo>
                <a:lnTo>
                  <a:pt x="390766" y="22237"/>
                </a:lnTo>
                <a:lnTo>
                  <a:pt x="467055" y="22237"/>
                </a:lnTo>
                <a:lnTo>
                  <a:pt x="466007" y="33513"/>
                </a:lnTo>
                <a:lnTo>
                  <a:pt x="464343" y="45061"/>
                </a:lnTo>
                <a:lnTo>
                  <a:pt x="462422" y="55325"/>
                </a:lnTo>
                <a:lnTo>
                  <a:pt x="460603" y="62750"/>
                </a:lnTo>
                <a:lnTo>
                  <a:pt x="476935" y="62750"/>
                </a:lnTo>
                <a:lnTo>
                  <a:pt x="477888" y="58331"/>
                </a:lnTo>
                <a:lnTo>
                  <a:pt x="480225" y="48577"/>
                </a:lnTo>
                <a:lnTo>
                  <a:pt x="481736" y="38684"/>
                </a:lnTo>
                <a:lnTo>
                  <a:pt x="482931" y="30237"/>
                </a:lnTo>
                <a:lnTo>
                  <a:pt x="484087" y="20821"/>
                </a:lnTo>
                <a:lnTo>
                  <a:pt x="484960" y="12377"/>
                </a:lnTo>
                <a:lnTo>
                  <a:pt x="485305" y="6845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4" name="object 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49968" y="9336265"/>
            <a:ext cx="104559" cy="134035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3513877" y="9336264"/>
            <a:ext cx="499745" cy="134620"/>
          </a:xfrm>
          <a:custGeom>
            <a:avLst/>
            <a:gdLst/>
            <a:ahLst/>
            <a:cxnLst/>
            <a:rect l="l" t="t" r="r" b="b"/>
            <a:pathLst>
              <a:path w="499745" h="134620">
                <a:moveTo>
                  <a:pt x="120738" y="102654"/>
                </a:moveTo>
                <a:lnTo>
                  <a:pt x="0" y="102654"/>
                </a:lnTo>
                <a:lnTo>
                  <a:pt x="0" y="118046"/>
                </a:lnTo>
                <a:lnTo>
                  <a:pt x="120738" y="118046"/>
                </a:lnTo>
                <a:lnTo>
                  <a:pt x="120738" y="102654"/>
                </a:lnTo>
                <a:close/>
              </a:path>
              <a:path w="499745" h="134620">
                <a:moveTo>
                  <a:pt x="56667" y="57264"/>
                </a:moveTo>
                <a:lnTo>
                  <a:pt x="40335" y="57264"/>
                </a:lnTo>
                <a:lnTo>
                  <a:pt x="40335" y="102654"/>
                </a:lnTo>
                <a:lnTo>
                  <a:pt x="56667" y="102654"/>
                </a:lnTo>
                <a:lnTo>
                  <a:pt x="56667" y="57264"/>
                </a:lnTo>
                <a:close/>
              </a:path>
              <a:path w="499745" h="134620">
                <a:moveTo>
                  <a:pt x="106743" y="14312"/>
                </a:moveTo>
                <a:lnTo>
                  <a:pt x="12903" y="14312"/>
                </a:lnTo>
                <a:lnTo>
                  <a:pt x="12903" y="29692"/>
                </a:lnTo>
                <a:lnTo>
                  <a:pt x="89039" y="29692"/>
                </a:lnTo>
                <a:lnTo>
                  <a:pt x="87733" y="46571"/>
                </a:lnTo>
                <a:lnTo>
                  <a:pt x="85372" y="64536"/>
                </a:lnTo>
                <a:lnTo>
                  <a:pt x="83063" y="79132"/>
                </a:lnTo>
                <a:lnTo>
                  <a:pt x="81914" y="85902"/>
                </a:lnTo>
                <a:lnTo>
                  <a:pt x="97548" y="85902"/>
                </a:lnTo>
                <a:lnTo>
                  <a:pt x="104487" y="41707"/>
                </a:lnTo>
                <a:lnTo>
                  <a:pt x="106437" y="21904"/>
                </a:lnTo>
                <a:lnTo>
                  <a:pt x="106743" y="14312"/>
                </a:lnTo>
                <a:close/>
              </a:path>
              <a:path w="499745" h="134620">
                <a:moveTo>
                  <a:pt x="231419" y="0"/>
                </a:moveTo>
                <a:lnTo>
                  <a:pt x="215506" y="0"/>
                </a:lnTo>
                <a:lnTo>
                  <a:pt x="215506" y="69913"/>
                </a:lnTo>
                <a:lnTo>
                  <a:pt x="231419" y="69913"/>
                </a:lnTo>
                <a:lnTo>
                  <a:pt x="231419" y="42036"/>
                </a:lnTo>
                <a:lnTo>
                  <a:pt x="248018" y="42036"/>
                </a:lnTo>
                <a:lnTo>
                  <a:pt x="248018" y="26644"/>
                </a:lnTo>
                <a:lnTo>
                  <a:pt x="231419" y="26644"/>
                </a:lnTo>
                <a:lnTo>
                  <a:pt x="231419" y="0"/>
                </a:lnTo>
                <a:close/>
              </a:path>
              <a:path w="499745" h="134620">
                <a:moveTo>
                  <a:pt x="148551" y="4864"/>
                </a:moveTo>
                <a:lnTo>
                  <a:pt x="132638" y="4864"/>
                </a:lnTo>
                <a:lnTo>
                  <a:pt x="132638" y="67170"/>
                </a:lnTo>
                <a:lnTo>
                  <a:pt x="194513" y="67170"/>
                </a:lnTo>
                <a:lnTo>
                  <a:pt x="194513" y="52082"/>
                </a:lnTo>
                <a:lnTo>
                  <a:pt x="148551" y="52082"/>
                </a:lnTo>
                <a:lnTo>
                  <a:pt x="148551" y="38379"/>
                </a:lnTo>
                <a:lnTo>
                  <a:pt x="194513" y="38379"/>
                </a:lnTo>
                <a:lnTo>
                  <a:pt x="194513" y="23456"/>
                </a:lnTo>
                <a:lnTo>
                  <a:pt x="148551" y="23456"/>
                </a:lnTo>
                <a:lnTo>
                  <a:pt x="148551" y="4864"/>
                </a:lnTo>
                <a:close/>
              </a:path>
              <a:path w="499745" h="134620">
                <a:moveTo>
                  <a:pt x="194513" y="38379"/>
                </a:moveTo>
                <a:lnTo>
                  <a:pt x="178600" y="38379"/>
                </a:lnTo>
                <a:lnTo>
                  <a:pt x="178600" y="52082"/>
                </a:lnTo>
                <a:lnTo>
                  <a:pt x="194513" y="52082"/>
                </a:lnTo>
                <a:lnTo>
                  <a:pt x="194513" y="38379"/>
                </a:lnTo>
                <a:close/>
              </a:path>
              <a:path w="499745" h="134620">
                <a:moveTo>
                  <a:pt x="194513" y="4864"/>
                </a:moveTo>
                <a:lnTo>
                  <a:pt x="178600" y="4864"/>
                </a:lnTo>
                <a:lnTo>
                  <a:pt x="178600" y="23456"/>
                </a:lnTo>
                <a:lnTo>
                  <a:pt x="194513" y="23456"/>
                </a:lnTo>
                <a:lnTo>
                  <a:pt x="194513" y="4864"/>
                </a:lnTo>
                <a:close/>
              </a:path>
              <a:path w="499745" h="134620">
                <a:moveTo>
                  <a:pt x="231419" y="75691"/>
                </a:moveTo>
                <a:lnTo>
                  <a:pt x="146354" y="75691"/>
                </a:lnTo>
                <a:lnTo>
                  <a:pt x="146354" y="89865"/>
                </a:lnTo>
                <a:lnTo>
                  <a:pt x="215226" y="89865"/>
                </a:lnTo>
                <a:lnTo>
                  <a:pt x="215226" y="97472"/>
                </a:lnTo>
                <a:lnTo>
                  <a:pt x="146354" y="97472"/>
                </a:lnTo>
                <a:lnTo>
                  <a:pt x="146354" y="132511"/>
                </a:lnTo>
                <a:lnTo>
                  <a:pt x="234441" y="132511"/>
                </a:lnTo>
                <a:lnTo>
                  <a:pt x="234441" y="118198"/>
                </a:lnTo>
                <a:lnTo>
                  <a:pt x="162407" y="118198"/>
                </a:lnTo>
                <a:lnTo>
                  <a:pt x="162407" y="110578"/>
                </a:lnTo>
                <a:lnTo>
                  <a:pt x="231419" y="110578"/>
                </a:lnTo>
                <a:lnTo>
                  <a:pt x="231419" y="75691"/>
                </a:lnTo>
                <a:close/>
              </a:path>
              <a:path w="499745" h="134620">
                <a:moveTo>
                  <a:pt x="312737" y="5168"/>
                </a:moveTo>
                <a:lnTo>
                  <a:pt x="292859" y="7797"/>
                </a:lnTo>
                <a:lnTo>
                  <a:pt x="277879" y="15111"/>
                </a:lnTo>
                <a:lnTo>
                  <a:pt x="268428" y="26251"/>
                </a:lnTo>
                <a:lnTo>
                  <a:pt x="265137" y="40360"/>
                </a:lnTo>
                <a:lnTo>
                  <a:pt x="268448" y="54338"/>
                </a:lnTo>
                <a:lnTo>
                  <a:pt x="277931" y="65489"/>
                </a:lnTo>
                <a:lnTo>
                  <a:pt x="292918" y="72870"/>
                </a:lnTo>
                <a:lnTo>
                  <a:pt x="312737" y="75539"/>
                </a:lnTo>
                <a:lnTo>
                  <a:pt x="332623" y="72870"/>
                </a:lnTo>
                <a:lnTo>
                  <a:pt x="347606" y="65489"/>
                </a:lnTo>
                <a:lnTo>
                  <a:pt x="352124" y="60159"/>
                </a:lnTo>
                <a:lnTo>
                  <a:pt x="312737" y="60159"/>
                </a:lnTo>
                <a:lnTo>
                  <a:pt x="300939" y="58781"/>
                </a:lnTo>
                <a:lnTo>
                  <a:pt x="291303" y="54846"/>
                </a:lnTo>
                <a:lnTo>
                  <a:pt x="284805" y="48656"/>
                </a:lnTo>
                <a:lnTo>
                  <a:pt x="282422" y="40512"/>
                </a:lnTo>
                <a:lnTo>
                  <a:pt x="284787" y="32316"/>
                </a:lnTo>
                <a:lnTo>
                  <a:pt x="291255" y="26022"/>
                </a:lnTo>
                <a:lnTo>
                  <a:pt x="300885" y="21985"/>
                </a:lnTo>
                <a:lnTo>
                  <a:pt x="312737" y="20561"/>
                </a:lnTo>
                <a:lnTo>
                  <a:pt x="352318" y="20561"/>
                </a:lnTo>
                <a:lnTo>
                  <a:pt x="347659" y="15054"/>
                </a:lnTo>
                <a:lnTo>
                  <a:pt x="332682" y="7776"/>
                </a:lnTo>
                <a:lnTo>
                  <a:pt x="312737" y="5168"/>
                </a:lnTo>
                <a:close/>
              </a:path>
              <a:path w="499745" h="134620">
                <a:moveTo>
                  <a:pt x="352318" y="20561"/>
                </a:moveTo>
                <a:lnTo>
                  <a:pt x="312737" y="20561"/>
                </a:lnTo>
                <a:lnTo>
                  <a:pt x="324655" y="21942"/>
                </a:lnTo>
                <a:lnTo>
                  <a:pt x="334283" y="25907"/>
                </a:lnTo>
                <a:lnTo>
                  <a:pt x="340719" y="32187"/>
                </a:lnTo>
                <a:lnTo>
                  <a:pt x="343065" y="40512"/>
                </a:lnTo>
                <a:lnTo>
                  <a:pt x="340662" y="48592"/>
                </a:lnTo>
                <a:lnTo>
                  <a:pt x="334130" y="54789"/>
                </a:lnTo>
                <a:lnTo>
                  <a:pt x="324484" y="58759"/>
                </a:lnTo>
                <a:lnTo>
                  <a:pt x="312737" y="60159"/>
                </a:lnTo>
                <a:lnTo>
                  <a:pt x="352124" y="60159"/>
                </a:lnTo>
                <a:lnTo>
                  <a:pt x="357059" y="54338"/>
                </a:lnTo>
                <a:lnTo>
                  <a:pt x="360349" y="40360"/>
                </a:lnTo>
                <a:lnTo>
                  <a:pt x="357078" y="26187"/>
                </a:lnTo>
                <a:lnTo>
                  <a:pt x="352318" y="20561"/>
                </a:lnTo>
                <a:close/>
              </a:path>
              <a:path w="499745" h="134620">
                <a:moveTo>
                  <a:pt x="373113" y="103720"/>
                </a:moveTo>
                <a:lnTo>
                  <a:pt x="252374" y="103720"/>
                </a:lnTo>
                <a:lnTo>
                  <a:pt x="252374" y="119100"/>
                </a:lnTo>
                <a:lnTo>
                  <a:pt x="373113" y="119100"/>
                </a:lnTo>
                <a:lnTo>
                  <a:pt x="373113" y="103720"/>
                </a:lnTo>
                <a:close/>
              </a:path>
              <a:path w="499745" h="134620">
                <a:moveTo>
                  <a:pt x="298615" y="78435"/>
                </a:moveTo>
                <a:lnTo>
                  <a:pt x="282422" y="78435"/>
                </a:lnTo>
                <a:lnTo>
                  <a:pt x="282422" y="103720"/>
                </a:lnTo>
                <a:lnTo>
                  <a:pt x="298615" y="103720"/>
                </a:lnTo>
                <a:lnTo>
                  <a:pt x="298615" y="78435"/>
                </a:lnTo>
                <a:close/>
              </a:path>
              <a:path w="499745" h="134620">
                <a:moveTo>
                  <a:pt x="343344" y="78435"/>
                </a:moveTo>
                <a:lnTo>
                  <a:pt x="327012" y="78435"/>
                </a:lnTo>
                <a:lnTo>
                  <a:pt x="327012" y="103720"/>
                </a:lnTo>
                <a:lnTo>
                  <a:pt x="343344" y="103720"/>
                </a:lnTo>
                <a:lnTo>
                  <a:pt x="343344" y="78435"/>
                </a:lnTo>
                <a:close/>
              </a:path>
              <a:path w="499745" h="134620">
                <a:moveTo>
                  <a:pt x="444144" y="78130"/>
                </a:moveTo>
                <a:lnTo>
                  <a:pt x="427812" y="78130"/>
                </a:lnTo>
                <a:lnTo>
                  <a:pt x="427812" y="134035"/>
                </a:lnTo>
                <a:lnTo>
                  <a:pt x="444144" y="134035"/>
                </a:lnTo>
                <a:lnTo>
                  <a:pt x="444144" y="78130"/>
                </a:lnTo>
                <a:close/>
              </a:path>
              <a:path w="499745" h="134620">
                <a:moveTo>
                  <a:pt x="499300" y="62750"/>
                </a:moveTo>
                <a:lnTo>
                  <a:pt x="378561" y="62750"/>
                </a:lnTo>
                <a:lnTo>
                  <a:pt x="378561" y="78130"/>
                </a:lnTo>
                <a:lnTo>
                  <a:pt x="499300" y="78130"/>
                </a:lnTo>
                <a:lnTo>
                  <a:pt x="499300" y="62750"/>
                </a:lnTo>
                <a:close/>
              </a:path>
              <a:path w="499745" h="134620">
                <a:moveTo>
                  <a:pt x="486536" y="6845"/>
                </a:moveTo>
                <a:lnTo>
                  <a:pt x="392010" y="6845"/>
                </a:lnTo>
                <a:lnTo>
                  <a:pt x="392010" y="22237"/>
                </a:lnTo>
                <a:lnTo>
                  <a:pt x="468287" y="22237"/>
                </a:lnTo>
                <a:lnTo>
                  <a:pt x="467245" y="33513"/>
                </a:lnTo>
                <a:lnTo>
                  <a:pt x="465581" y="45061"/>
                </a:lnTo>
                <a:lnTo>
                  <a:pt x="463661" y="55325"/>
                </a:lnTo>
                <a:lnTo>
                  <a:pt x="461848" y="62750"/>
                </a:lnTo>
                <a:lnTo>
                  <a:pt x="478167" y="62750"/>
                </a:lnTo>
                <a:lnTo>
                  <a:pt x="479132" y="58331"/>
                </a:lnTo>
                <a:lnTo>
                  <a:pt x="481456" y="48590"/>
                </a:lnTo>
                <a:lnTo>
                  <a:pt x="482968" y="38684"/>
                </a:lnTo>
                <a:lnTo>
                  <a:pt x="484163" y="30237"/>
                </a:lnTo>
                <a:lnTo>
                  <a:pt x="485319" y="20821"/>
                </a:lnTo>
                <a:lnTo>
                  <a:pt x="486191" y="12377"/>
                </a:lnTo>
                <a:lnTo>
                  <a:pt x="486536" y="6845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6" name="object 6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067175" y="9336265"/>
            <a:ext cx="237185" cy="134035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9772" y="4360350"/>
            <a:ext cx="3901122" cy="13754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72746" y="9559825"/>
            <a:ext cx="3935983" cy="131203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1238758" y="2637409"/>
            <a:ext cx="295275" cy="295275"/>
            <a:chOff x="1238758" y="2637409"/>
            <a:chExt cx="295275" cy="295275"/>
          </a:xfrm>
        </p:grpSpPr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8758" y="2637409"/>
              <a:ext cx="294894" cy="29489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3492" y="2672156"/>
              <a:ext cx="152107" cy="15209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70327" y="2668982"/>
              <a:ext cx="158445" cy="158445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1238758" y="5734964"/>
            <a:ext cx="295275" cy="295275"/>
            <a:chOff x="1238758" y="5734964"/>
            <a:chExt cx="295275" cy="295275"/>
          </a:xfrm>
        </p:grpSpPr>
        <p:pic>
          <p:nvPicPr>
            <p:cNvPr id="74" name="object 7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8758" y="5734964"/>
              <a:ext cx="294894" cy="29489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73492" y="5769711"/>
              <a:ext cx="152107" cy="15209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70327" y="5766533"/>
              <a:ext cx="158445" cy="158445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1238758" y="7870964"/>
            <a:ext cx="295275" cy="295275"/>
            <a:chOff x="1238758" y="7870964"/>
            <a:chExt cx="295275" cy="295275"/>
          </a:xfrm>
        </p:grpSpPr>
        <p:pic>
          <p:nvPicPr>
            <p:cNvPr id="78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8758" y="7870964"/>
              <a:ext cx="294894" cy="29489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3492" y="7905698"/>
              <a:ext cx="152107" cy="15209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70327" y="7902532"/>
              <a:ext cx="158445" cy="158445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1238758" y="6067539"/>
            <a:ext cx="295275" cy="295275"/>
            <a:chOff x="1238758" y="6067539"/>
            <a:chExt cx="295275" cy="295275"/>
          </a:xfrm>
        </p:grpSpPr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8758" y="6067539"/>
              <a:ext cx="294894" cy="29489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3492" y="6102273"/>
              <a:ext cx="152107" cy="15209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70327" y="6099107"/>
              <a:ext cx="158445" cy="158445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1238758" y="9292450"/>
            <a:ext cx="295275" cy="295275"/>
            <a:chOff x="1238758" y="9292450"/>
            <a:chExt cx="295275" cy="295275"/>
          </a:xfrm>
        </p:grpSpPr>
        <p:pic>
          <p:nvPicPr>
            <p:cNvPr id="86" name="object 8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8758" y="9292450"/>
              <a:ext cx="294894" cy="29488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73492" y="9327185"/>
              <a:ext cx="152107" cy="15209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70327" y="9324007"/>
              <a:ext cx="158445" cy="158445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1238758" y="4288968"/>
            <a:ext cx="295275" cy="295275"/>
            <a:chOff x="1238758" y="4288968"/>
            <a:chExt cx="295275" cy="295275"/>
          </a:xfrm>
        </p:grpSpPr>
        <p:pic>
          <p:nvPicPr>
            <p:cNvPr id="90" name="object 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8758" y="4288968"/>
              <a:ext cx="294894" cy="29489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73492" y="4323702"/>
              <a:ext cx="152107" cy="15209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70327" y="4320532"/>
              <a:ext cx="158445" cy="158445"/>
            </a:xfrm>
            <a:prstGeom prst="rect">
              <a:avLst/>
            </a:prstGeom>
          </p:spPr>
        </p:pic>
      </p:grpSp>
      <p:sp>
        <p:nvSpPr>
          <p:cNvPr id="93" name="object 93"/>
          <p:cNvSpPr/>
          <p:nvPr/>
        </p:nvSpPr>
        <p:spPr>
          <a:xfrm>
            <a:off x="6665841" y="9245912"/>
            <a:ext cx="120014" cy="280670"/>
          </a:xfrm>
          <a:custGeom>
            <a:avLst/>
            <a:gdLst/>
            <a:ahLst/>
            <a:cxnLst/>
            <a:rect l="l" t="t" r="r" b="b"/>
            <a:pathLst>
              <a:path w="120015" h="280670">
                <a:moveTo>
                  <a:pt x="0" y="0"/>
                </a:moveTo>
                <a:lnTo>
                  <a:pt x="22402" y="213855"/>
                </a:lnTo>
                <a:lnTo>
                  <a:pt x="41325" y="280492"/>
                </a:lnTo>
                <a:lnTo>
                  <a:pt x="67373" y="280492"/>
                </a:lnTo>
                <a:lnTo>
                  <a:pt x="107053" y="261455"/>
                </a:lnTo>
                <a:lnTo>
                  <a:pt x="119537" y="220486"/>
                </a:lnTo>
                <a:lnTo>
                  <a:pt x="115966" y="197050"/>
                </a:lnTo>
                <a:lnTo>
                  <a:pt x="90284" y="139090"/>
                </a:lnTo>
                <a:lnTo>
                  <a:pt x="68735" y="100383"/>
                </a:lnTo>
                <a:lnTo>
                  <a:pt x="43918" y="58362"/>
                </a:lnTo>
                <a:lnTo>
                  <a:pt x="19712" y="21932"/>
                </a:lnTo>
                <a:lnTo>
                  <a:pt x="0" y="0"/>
                </a:lnTo>
                <a:close/>
              </a:path>
            </a:pathLst>
          </a:custGeom>
          <a:solidFill>
            <a:srgbClr val="1832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278732" y="9245912"/>
            <a:ext cx="120014" cy="280670"/>
          </a:xfrm>
          <a:custGeom>
            <a:avLst/>
            <a:gdLst/>
            <a:ahLst/>
            <a:cxnLst/>
            <a:rect l="l" t="t" r="r" b="b"/>
            <a:pathLst>
              <a:path w="120014" h="280670">
                <a:moveTo>
                  <a:pt x="119537" y="0"/>
                </a:moveTo>
                <a:lnTo>
                  <a:pt x="75621" y="58362"/>
                </a:lnTo>
                <a:lnTo>
                  <a:pt x="50807" y="100383"/>
                </a:lnTo>
                <a:lnTo>
                  <a:pt x="29266" y="139090"/>
                </a:lnTo>
                <a:lnTo>
                  <a:pt x="3572" y="197050"/>
                </a:lnTo>
                <a:lnTo>
                  <a:pt x="0" y="220486"/>
                </a:lnTo>
                <a:lnTo>
                  <a:pt x="3167" y="242112"/>
                </a:lnTo>
                <a:lnTo>
                  <a:pt x="12484" y="261455"/>
                </a:lnTo>
                <a:lnTo>
                  <a:pt x="24608" y="273165"/>
                </a:lnTo>
                <a:lnTo>
                  <a:pt x="38261" y="278944"/>
                </a:lnTo>
                <a:lnTo>
                  <a:pt x="52164" y="280492"/>
                </a:lnTo>
                <a:lnTo>
                  <a:pt x="78211" y="280492"/>
                </a:lnTo>
                <a:lnTo>
                  <a:pt x="97134" y="213855"/>
                </a:lnTo>
                <a:lnTo>
                  <a:pt x="119537" y="0"/>
                </a:lnTo>
                <a:close/>
              </a:path>
            </a:pathLst>
          </a:custGeom>
          <a:solidFill>
            <a:srgbClr val="18323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5" name="object 95"/>
          <p:cNvGrpSpPr/>
          <p:nvPr/>
        </p:nvGrpSpPr>
        <p:grpSpPr>
          <a:xfrm>
            <a:off x="6463010" y="9226618"/>
            <a:ext cx="152400" cy="310515"/>
            <a:chOff x="6463010" y="9226618"/>
            <a:chExt cx="152400" cy="310515"/>
          </a:xfrm>
        </p:grpSpPr>
        <p:sp>
          <p:nvSpPr>
            <p:cNvPr id="96" name="object 96"/>
            <p:cNvSpPr/>
            <p:nvPr/>
          </p:nvSpPr>
          <p:spPr>
            <a:xfrm>
              <a:off x="6463017" y="9226626"/>
              <a:ext cx="152400" cy="46990"/>
            </a:xfrm>
            <a:custGeom>
              <a:avLst/>
              <a:gdLst/>
              <a:ahLst/>
              <a:cxnLst/>
              <a:rect l="l" t="t" r="r" b="b"/>
              <a:pathLst>
                <a:path w="152400" h="46990">
                  <a:moveTo>
                    <a:pt x="141147" y="0"/>
                  </a:moveTo>
                  <a:lnTo>
                    <a:pt x="0" y="0"/>
                  </a:lnTo>
                  <a:lnTo>
                    <a:pt x="0" y="46977"/>
                  </a:lnTo>
                  <a:lnTo>
                    <a:pt x="141147" y="38049"/>
                  </a:lnTo>
                  <a:lnTo>
                    <a:pt x="141147" y="0"/>
                  </a:lnTo>
                  <a:close/>
                </a:path>
                <a:path w="152400" h="46990">
                  <a:moveTo>
                    <a:pt x="151917" y="37363"/>
                  </a:moveTo>
                  <a:lnTo>
                    <a:pt x="141147" y="38049"/>
                  </a:lnTo>
                  <a:lnTo>
                    <a:pt x="141147" y="46520"/>
                  </a:lnTo>
                  <a:lnTo>
                    <a:pt x="151917" y="373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6463010" y="9273147"/>
              <a:ext cx="141605" cy="264160"/>
            </a:xfrm>
            <a:custGeom>
              <a:avLst/>
              <a:gdLst/>
              <a:ahLst/>
              <a:cxnLst/>
              <a:rect l="l" t="t" r="r" b="b"/>
              <a:pathLst>
                <a:path w="141604" h="264159">
                  <a:moveTo>
                    <a:pt x="141160" y="0"/>
                  </a:moveTo>
                  <a:lnTo>
                    <a:pt x="88519" y="43802"/>
                  </a:lnTo>
                  <a:lnTo>
                    <a:pt x="67652" y="34112"/>
                  </a:lnTo>
                  <a:lnTo>
                    <a:pt x="43065" y="41656"/>
                  </a:lnTo>
                  <a:lnTo>
                    <a:pt x="0" y="4826"/>
                  </a:lnTo>
                  <a:lnTo>
                    <a:pt x="0" y="263893"/>
                  </a:lnTo>
                  <a:lnTo>
                    <a:pt x="141160" y="263893"/>
                  </a:lnTo>
                  <a:lnTo>
                    <a:pt x="141160" y="0"/>
                  </a:lnTo>
                  <a:close/>
                </a:path>
              </a:pathLst>
            </a:custGeom>
            <a:solidFill>
              <a:srgbClr val="E4E1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6463017" y="9264668"/>
              <a:ext cx="141605" cy="53340"/>
            </a:xfrm>
            <a:custGeom>
              <a:avLst/>
              <a:gdLst/>
              <a:ahLst/>
              <a:cxnLst/>
              <a:rect l="l" t="t" r="r" b="b"/>
              <a:pathLst>
                <a:path w="141604" h="53340">
                  <a:moveTo>
                    <a:pt x="141147" y="0"/>
                  </a:moveTo>
                  <a:lnTo>
                    <a:pt x="0" y="8915"/>
                  </a:lnTo>
                  <a:lnTo>
                    <a:pt x="0" y="13398"/>
                  </a:lnTo>
                  <a:lnTo>
                    <a:pt x="43065" y="51003"/>
                  </a:lnTo>
                  <a:lnTo>
                    <a:pt x="67640" y="43306"/>
                  </a:lnTo>
                  <a:lnTo>
                    <a:pt x="88519" y="53212"/>
                  </a:lnTo>
                  <a:lnTo>
                    <a:pt x="141147" y="8470"/>
                  </a:lnTo>
                  <a:lnTo>
                    <a:pt x="141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6500620" y="9310054"/>
              <a:ext cx="62230" cy="167005"/>
            </a:xfrm>
            <a:custGeom>
              <a:avLst/>
              <a:gdLst/>
              <a:ahLst/>
              <a:cxnLst/>
              <a:rect l="l" t="t" r="r" b="b"/>
              <a:pathLst>
                <a:path w="62229" h="167004">
                  <a:moveTo>
                    <a:pt x="47726" y="0"/>
                  </a:moveTo>
                  <a:lnTo>
                    <a:pt x="13931" y="0"/>
                  </a:lnTo>
                  <a:lnTo>
                    <a:pt x="12585" y="1346"/>
                  </a:lnTo>
                  <a:lnTo>
                    <a:pt x="12585" y="2997"/>
                  </a:lnTo>
                  <a:lnTo>
                    <a:pt x="24523" y="28968"/>
                  </a:lnTo>
                  <a:lnTo>
                    <a:pt x="0" y="119722"/>
                  </a:lnTo>
                  <a:lnTo>
                    <a:pt x="31445" y="166903"/>
                  </a:lnTo>
                  <a:lnTo>
                    <a:pt x="61645" y="119722"/>
                  </a:lnTo>
                  <a:lnTo>
                    <a:pt x="37846" y="29146"/>
                  </a:lnTo>
                  <a:lnTo>
                    <a:pt x="49047" y="2997"/>
                  </a:lnTo>
                  <a:lnTo>
                    <a:pt x="49047" y="1346"/>
                  </a:lnTo>
                  <a:lnTo>
                    <a:pt x="47726" y="0"/>
                  </a:lnTo>
                  <a:close/>
                </a:path>
              </a:pathLst>
            </a:custGeom>
            <a:solidFill>
              <a:srgbClr val="E7A74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/>
          <p:cNvSpPr/>
          <p:nvPr/>
        </p:nvSpPr>
        <p:spPr>
          <a:xfrm>
            <a:off x="6449834" y="9560852"/>
            <a:ext cx="158115" cy="250190"/>
          </a:xfrm>
          <a:custGeom>
            <a:avLst/>
            <a:gdLst/>
            <a:ahLst/>
            <a:cxnLst/>
            <a:rect l="l" t="t" r="r" b="b"/>
            <a:pathLst>
              <a:path w="158115" h="250190">
                <a:moveTo>
                  <a:pt x="70116" y="0"/>
                </a:moveTo>
                <a:lnTo>
                  <a:pt x="0" y="0"/>
                </a:lnTo>
                <a:lnTo>
                  <a:pt x="0" y="247650"/>
                </a:lnTo>
                <a:lnTo>
                  <a:pt x="0" y="248920"/>
                </a:lnTo>
                <a:lnTo>
                  <a:pt x="596" y="248920"/>
                </a:lnTo>
                <a:lnTo>
                  <a:pt x="596" y="250190"/>
                </a:lnTo>
                <a:lnTo>
                  <a:pt x="69481" y="250190"/>
                </a:lnTo>
                <a:lnTo>
                  <a:pt x="69481" y="248920"/>
                </a:lnTo>
                <a:lnTo>
                  <a:pt x="70116" y="248920"/>
                </a:lnTo>
                <a:lnTo>
                  <a:pt x="70116" y="247650"/>
                </a:lnTo>
                <a:lnTo>
                  <a:pt x="70116" y="0"/>
                </a:lnTo>
                <a:close/>
              </a:path>
              <a:path w="158115" h="250190">
                <a:moveTo>
                  <a:pt x="158115" y="0"/>
                </a:moveTo>
                <a:lnTo>
                  <a:pt x="87998" y="0"/>
                </a:lnTo>
                <a:lnTo>
                  <a:pt x="87998" y="247650"/>
                </a:lnTo>
                <a:lnTo>
                  <a:pt x="87998" y="248920"/>
                </a:lnTo>
                <a:lnTo>
                  <a:pt x="88607" y="248920"/>
                </a:lnTo>
                <a:lnTo>
                  <a:pt x="88607" y="250190"/>
                </a:lnTo>
                <a:lnTo>
                  <a:pt x="157492" y="250190"/>
                </a:lnTo>
                <a:lnTo>
                  <a:pt x="157492" y="248920"/>
                </a:lnTo>
                <a:lnTo>
                  <a:pt x="158115" y="248920"/>
                </a:lnTo>
                <a:lnTo>
                  <a:pt x="158115" y="247650"/>
                </a:lnTo>
                <a:lnTo>
                  <a:pt x="158115" y="0"/>
                </a:lnTo>
                <a:close/>
              </a:path>
            </a:pathLst>
          </a:custGeom>
          <a:solidFill>
            <a:srgbClr val="2754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1" name="object 101"/>
          <p:cNvGrpSpPr/>
          <p:nvPr/>
        </p:nvGrpSpPr>
        <p:grpSpPr>
          <a:xfrm>
            <a:off x="6370659" y="9229330"/>
            <a:ext cx="322580" cy="344805"/>
            <a:chOff x="6370659" y="9229330"/>
            <a:chExt cx="322580" cy="344805"/>
          </a:xfrm>
        </p:grpSpPr>
        <p:sp>
          <p:nvSpPr>
            <p:cNvPr id="102" name="object 102"/>
            <p:cNvSpPr/>
            <p:nvPr/>
          </p:nvSpPr>
          <p:spPr>
            <a:xfrm>
              <a:off x="6460630" y="9275953"/>
              <a:ext cx="139065" cy="75565"/>
            </a:xfrm>
            <a:custGeom>
              <a:avLst/>
              <a:gdLst/>
              <a:ahLst/>
              <a:cxnLst/>
              <a:rect l="l" t="t" r="r" b="b"/>
              <a:pathLst>
                <a:path w="139065" h="75565">
                  <a:moveTo>
                    <a:pt x="138760" y="0"/>
                  </a:moveTo>
                  <a:lnTo>
                    <a:pt x="69367" y="32054"/>
                  </a:lnTo>
                  <a:lnTo>
                    <a:pt x="0" y="0"/>
                  </a:lnTo>
                  <a:lnTo>
                    <a:pt x="35864" y="75361"/>
                  </a:lnTo>
                  <a:lnTo>
                    <a:pt x="69418" y="32931"/>
                  </a:lnTo>
                  <a:lnTo>
                    <a:pt x="110032" y="75361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6505905" y="9229331"/>
              <a:ext cx="187325" cy="344805"/>
            </a:xfrm>
            <a:custGeom>
              <a:avLst/>
              <a:gdLst/>
              <a:ahLst/>
              <a:cxnLst/>
              <a:rect l="l" t="t" r="r" b="b"/>
              <a:pathLst>
                <a:path w="187325" h="344804">
                  <a:moveTo>
                    <a:pt x="187286" y="74053"/>
                  </a:moveTo>
                  <a:lnTo>
                    <a:pt x="181470" y="45237"/>
                  </a:lnTo>
                  <a:lnTo>
                    <a:pt x="165595" y="21691"/>
                  </a:lnTo>
                  <a:lnTo>
                    <a:pt x="142062" y="5829"/>
                  </a:lnTo>
                  <a:lnTo>
                    <a:pt x="113233" y="0"/>
                  </a:lnTo>
                  <a:lnTo>
                    <a:pt x="112280" y="25"/>
                  </a:lnTo>
                  <a:lnTo>
                    <a:pt x="112280" y="4305"/>
                  </a:lnTo>
                  <a:lnTo>
                    <a:pt x="109169" y="4305"/>
                  </a:lnTo>
                  <a:lnTo>
                    <a:pt x="0" y="220408"/>
                  </a:lnTo>
                  <a:lnTo>
                    <a:pt x="0" y="344792"/>
                  </a:lnTo>
                  <a:lnTo>
                    <a:pt x="132651" y="344792"/>
                  </a:lnTo>
                  <a:lnTo>
                    <a:pt x="132651" y="251650"/>
                  </a:lnTo>
                  <a:lnTo>
                    <a:pt x="187286" y="251650"/>
                  </a:lnTo>
                  <a:lnTo>
                    <a:pt x="187286" y="74053"/>
                  </a:lnTo>
                  <a:close/>
                </a:path>
              </a:pathLst>
            </a:custGeom>
            <a:solidFill>
              <a:srgbClr val="1832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70659" y="9229330"/>
              <a:ext cx="75031" cy="25165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425320" y="9233626"/>
              <a:ext cx="132715" cy="340995"/>
            </a:xfrm>
            <a:custGeom>
              <a:avLst/>
              <a:gdLst/>
              <a:ahLst/>
              <a:cxnLst/>
              <a:rect l="l" t="t" r="r" b="b"/>
              <a:pathLst>
                <a:path w="132715" h="340995">
                  <a:moveTo>
                    <a:pt x="23469" y="0"/>
                  </a:moveTo>
                  <a:lnTo>
                    <a:pt x="0" y="0"/>
                  </a:lnTo>
                  <a:lnTo>
                    <a:pt x="0" y="340487"/>
                  </a:lnTo>
                  <a:lnTo>
                    <a:pt x="132651" y="340487"/>
                  </a:lnTo>
                  <a:lnTo>
                    <a:pt x="132651" y="216103"/>
                  </a:lnTo>
                  <a:lnTo>
                    <a:pt x="23469" y="0"/>
                  </a:lnTo>
                  <a:close/>
                </a:path>
              </a:pathLst>
            </a:custGeom>
            <a:solidFill>
              <a:srgbClr val="1832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6524987" y="9401769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59">
                  <a:moveTo>
                    <a:pt x="7696" y="0"/>
                  </a:moveTo>
                  <a:lnTo>
                    <a:pt x="5067" y="3340"/>
                  </a:lnTo>
                  <a:lnTo>
                    <a:pt x="2514" y="6680"/>
                  </a:lnTo>
                  <a:lnTo>
                    <a:pt x="0" y="10109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5A79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6431636" y="9241536"/>
              <a:ext cx="201295" cy="290830"/>
            </a:xfrm>
            <a:custGeom>
              <a:avLst/>
              <a:gdLst/>
              <a:ahLst/>
              <a:cxnLst/>
              <a:rect l="l" t="t" r="r" b="b"/>
              <a:pathLst>
                <a:path w="201295" h="290829">
                  <a:moveTo>
                    <a:pt x="118910" y="281647"/>
                  </a:moveTo>
                  <a:lnTo>
                    <a:pt x="116319" y="279057"/>
                  </a:lnTo>
                  <a:lnTo>
                    <a:pt x="109880" y="279057"/>
                  </a:lnTo>
                  <a:lnTo>
                    <a:pt x="107276" y="281647"/>
                  </a:lnTo>
                  <a:lnTo>
                    <a:pt x="107276" y="288099"/>
                  </a:lnTo>
                  <a:lnTo>
                    <a:pt x="109880" y="290690"/>
                  </a:lnTo>
                  <a:lnTo>
                    <a:pt x="116319" y="290690"/>
                  </a:lnTo>
                  <a:lnTo>
                    <a:pt x="118910" y="288099"/>
                  </a:lnTo>
                  <a:lnTo>
                    <a:pt x="118910" y="284873"/>
                  </a:lnTo>
                  <a:lnTo>
                    <a:pt x="118910" y="281647"/>
                  </a:lnTo>
                  <a:close/>
                </a:path>
                <a:path w="201295" h="290829">
                  <a:moveTo>
                    <a:pt x="118910" y="240880"/>
                  </a:moveTo>
                  <a:lnTo>
                    <a:pt x="116319" y="238290"/>
                  </a:lnTo>
                  <a:lnTo>
                    <a:pt x="109880" y="238290"/>
                  </a:lnTo>
                  <a:lnTo>
                    <a:pt x="107276" y="240880"/>
                  </a:lnTo>
                  <a:lnTo>
                    <a:pt x="107276" y="247332"/>
                  </a:lnTo>
                  <a:lnTo>
                    <a:pt x="109880" y="249923"/>
                  </a:lnTo>
                  <a:lnTo>
                    <a:pt x="116319" y="249923"/>
                  </a:lnTo>
                  <a:lnTo>
                    <a:pt x="118910" y="247332"/>
                  </a:lnTo>
                  <a:lnTo>
                    <a:pt x="118910" y="244106"/>
                  </a:lnTo>
                  <a:lnTo>
                    <a:pt x="118910" y="240880"/>
                  </a:lnTo>
                  <a:close/>
                </a:path>
                <a:path w="201295" h="290829">
                  <a:moveTo>
                    <a:pt x="118910" y="200101"/>
                  </a:moveTo>
                  <a:lnTo>
                    <a:pt x="116319" y="197510"/>
                  </a:lnTo>
                  <a:lnTo>
                    <a:pt x="109880" y="197510"/>
                  </a:lnTo>
                  <a:lnTo>
                    <a:pt x="107276" y="200101"/>
                  </a:lnTo>
                  <a:lnTo>
                    <a:pt x="107276" y="206552"/>
                  </a:lnTo>
                  <a:lnTo>
                    <a:pt x="109880" y="209143"/>
                  </a:lnTo>
                  <a:lnTo>
                    <a:pt x="116319" y="209143"/>
                  </a:lnTo>
                  <a:lnTo>
                    <a:pt x="118910" y="206552"/>
                  </a:lnTo>
                  <a:lnTo>
                    <a:pt x="118910" y="203327"/>
                  </a:lnTo>
                  <a:lnTo>
                    <a:pt x="118910" y="200101"/>
                  </a:lnTo>
                  <a:close/>
                </a:path>
                <a:path w="201295" h="290829">
                  <a:moveTo>
                    <a:pt x="200914" y="81521"/>
                  </a:moveTo>
                  <a:lnTo>
                    <a:pt x="178549" y="0"/>
                  </a:lnTo>
                  <a:lnTo>
                    <a:pt x="100152" y="155600"/>
                  </a:lnTo>
                  <a:lnTo>
                    <a:pt x="21767" y="0"/>
                  </a:lnTo>
                  <a:lnTo>
                    <a:pt x="0" y="74256"/>
                  </a:lnTo>
                  <a:lnTo>
                    <a:pt x="27673" y="81356"/>
                  </a:lnTo>
                  <a:lnTo>
                    <a:pt x="12877" y="97637"/>
                  </a:lnTo>
                  <a:lnTo>
                    <a:pt x="93357" y="169075"/>
                  </a:lnTo>
                  <a:lnTo>
                    <a:pt x="82384" y="190868"/>
                  </a:lnTo>
                  <a:lnTo>
                    <a:pt x="187439" y="97637"/>
                  </a:lnTo>
                  <a:lnTo>
                    <a:pt x="172643" y="81356"/>
                  </a:lnTo>
                  <a:lnTo>
                    <a:pt x="200914" y="81521"/>
                  </a:lnTo>
                  <a:close/>
                </a:path>
              </a:pathLst>
            </a:custGeom>
            <a:solidFill>
              <a:srgbClr val="27545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8" name="object 108"/>
          <p:cNvGrpSpPr/>
          <p:nvPr/>
        </p:nvGrpSpPr>
        <p:grpSpPr>
          <a:xfrm>
            <a:off x="6431584" y="9809867"/>
            <a:ext cx="194945" cy="35560"/>
            <a:chOff x="6431584" y="9809867"/>
            <a:chExt cx="194945" cy="35560"/>
          </a:xfrm>
        </p:grpSpPr>
        <p:sp>
          <p:nvSpPr>
            <p:cNvPr id="109" name="object 109"/>
            <p:cNvSpPr/>
            <p:nvPr/>
          </p:nvSpPr>
          <p:spPr>
            <a:xfrm>
              <a:off x="6431585" y="9809874"/>
              <a:ext cx="194945" cy="35560"/>
            </a:xfrm>
            <a:custGeom>
              <a:avLst/>
              <a:gdLst/>
              <a:ahLst/>
              <a:cxnLst/>
              <a:rect l="l" t="t" r="r" b="b"/>
              <a:pathLst>
                <a:path w="194945" h="35559">
                  <a:moveTo>
                    <a:pt x="88099" y="0"/>
                  </a:moveTo>
                  <a:lnTo>
                    <a:pt x="40767" y="0"/>
                  </a:lnTo>
                  <a:lnTo>
                    <a:pt x="35280" y="1638"/>
                  </a:lnTo>
                  <a:lnTo>
                    <a:pt x="2743" y="22199"/>
                  </a:lnTo>
                  <a:lnTo>
                    <a:pt x="0" y="30391"/>
                  </a:lnTo>
                  <a:lnTo>
                    <a:pt x="0" y="35433"/>
                  </a:lnTo>
                  <a:lnTo>
                    <a:pt x="88099" y="35433"/>
                  </a:lnTo>
                  <a:lnTo>
                    <a:pt x="88099" y="0"/>
                  </a:lnTo>
                  <a:close/>
                </a:path>
                <a:path w="194945" h="35559">
                  <a:moveTo>
                    <a:pt x="194589" y="30391"/>
                  </a:moveTo>
                  <a:lnTo>
                    <a:pt x="166255" y="4597"/>
                  </a:lnTo>
                  <a:lnTo>
                    <a:pt x="153847" y="0"/>
                  </a:lnTo>
                  <a:lnTo>
                    <a:pt x="106489" y="0"/>
                  </a:lnTo>
                  <a:lnTo>
                    <a:pt x="106489" y="35433"/>
                  </a:lnTo>
                  <a:lnTo>
                    <a:pt x="194589" y="35433"/>
                  </a:lnTo>
                  <a:lnTo>
                    <a:pt x="194589" y="30391"/>
                  </a:lnTo>
                  <a:close/>
                </a:path>
              </a:pathLst>
            </a:custGeom>
            <a:solidFill>
              <a:srgbClr val="20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38086" y="9825673"/>
              <a:ext cx="88087" cy="911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31584" y="9825672"/>
              <a:ext cx="36360" cy="19621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6360134" y="9018008"/>
            <a:ext cx="347345" cy="514350"/>
            <a:chOff x="6360134" y="9018008"/>
            <a:chExt cx="347345" cy="514350"/>
          </a:xfrm>
        </p:grpSpPr>
        <p:sp>
          <p:nvSpPr>
            <p:cNvPr id="113" name="object 113"/>
            <p:cNvSpPr/>
            <p:nvPr/>
          </p:nvSpPr>
          <p:spPr>
            <a:xfrm>
              <a:off x="6409053" y="9063842"/>
              <a:ext cx="240029" cy="97155"/>
            </a:xfrm>
            <a:custGeom>
              <a:avLst/>
              <a:gdLst/>
              <a:ahLst/>
              <a:cxnLst/>
              <a:rect l="l" t="t" r="r" b="b"/>
              <a:pathLst>
                <a:path w="240029" h="97154">
                  <a:moveTo>
                    <a:pt x="239522" y="0"/>
                  </a:moveTo>
                  <a:lnTo>
                    <a:pt x="0" y="0"/>
                  </a:lnTo>
                  <a:lnTo>
                    <a:pt x="0" y="64808"/>
                  </a:lnTo>
                  <a:lnTo>
                    <a:pt x="2498" y="77174"/>
                  </a:lnTo>
                  <a:lnTo>
                    <a:pt x="9312" y="87279"/>
                  </a:lnTo>
                  <a:lnTo>
                    <a:pt x="19416" y="94095"/>
                  </a:lnTo>
                  <a:lnTo>
                    <a:pt x="31788" y="96596"/>
                  </a:lnTo>
                  <a:lnTo>
                    <a:pt x="207784" y="96596"/>
                  </a:lnTo>
                  <a:lnTo>
                    <a:pt x="220158" y="94095"/>
                  </a:lnTo>
                  <a:lnTo>
                    <a:pt x="230244" y="87279"/>
                  </a:lnTo>
                  <a:lnTo>
                    <a:pt x="237034" y="77174"/>
                  </a:lnTo>
                  <a:lnTo>
                    <a:pt x="239522" y="64808"/>
                  </a:lnTo>
                  <a:lnTo>
                    <a:pt x="239522" y="0"/>
                  </a:lnTo>
                  <a:close/>
                </a:path>
              </a:pathLst>
            </a:custGeom>
            <a:solidFill>
              <a:srgbClr val="3C20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6399416" y="9142552"/>
              <a:ext cx="259079" cy="52705"/>
            </a:xfrm>
            <a:custGeom>
              <a:avLst/>
              <a:gdLst/>
              <a:ahLst/>
              <a:cxnLst/>
              <a:rect l="l" t="t" r="r" b="b"/>
              <a:pathLst>
                <a:path w="259079" h="52704">
                  <a:moveTo>
                    <a:pt x="66217" y="0"/>
                  </a:moveTo>
                  <a:lnTo>
                    <a:pt x="26073" y="0"/>
                  </a:lnTo>
                  <a:lnTo>
                    <a:pt x="15925" y="2057"/>
                  </a:lnTo>
                  <a:lnTo>
                    <a:pt x="7645" y="7645"/>
                  </a:lnTo>
                  <a:lnTo>
                    <a:pt x="2044" y="15951"/>
                  </a:lnTo>
                  <a:lnTo>
                    <a:pt x="0" y="26123"/>
                  </a:lnTo>
                  <a:lnTo>
                    <a:pt x="2044" y="36296"/>
                  </a:lnTo>
                  <a:lnTo>
                    <a:pt x="7645" y="44589"/>
                  </a:lnTo>
                  <a:lnTo>
                    <a:pt x="15925" y="50177"/>
                  </a:lnTo>
                  <a:lnTo>
                    <a:pt x="26073" y="52222"/>
                  </a:lnTo>
                  <a:lnTo>
                    <a:pt x="66217" y="52222"/>
                  </a:lnTo>
                  <a:lnTo>
                    <a:pt x="66217" y="0"/>
                  </a:lnTo>
                  <a:close/>
                </a:path>
                <a:path w="259079" h="52704">
                  <a:moveTo>
                    <a:pt x="258826" y="26123"/>
                  </a:moveTo>
                  <a:lnTo>
                    <a:pt x="256781" y="15951"/>
                  </a:lnTo>
                  <a:lnTo>
                    <a:pt x="251180" y="7645"/>
                  </a:lnTo>
                  <a:lnTo>
                    <a:pt x="242887" y="2057"/>
                  </a:lnTo>
                  <a:lnTo>
                    <a:pt x="232714" y="0"/>
                  </a:lnTo>
                  <a:lnTo>
                    <a:pt x="192608" y="0"/>
                  </a:lnTo>
                  <a:lnTo>
                    <a:pt x="192608" y="52222"/>
                  </a:lnTo>
                  <a:lnTo>
                    <a:pt x="232714" y="52222"/>
                  </a:lnTo>
                  <a:lnTo>
                    <a:pt x="242887" y="50177"/>
                  </a:lnTo>
                  <a:lnTo>
                    <a:pt x="251180" y="44589"/>
                  </a:lnTo>
                  <a:lnTo>
                    <a:pt x="256781" y="36296"/>
                  </a:lnTo>
                  <a:lnTo>
                    <a:pt x="258826" y="26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415646" y="9157652"/>
              <a:ext cx="226060" cy="22225"/>
            </a:xfrm>
            <a:custGeom>
              <a:avLst/>
              <a:gdLst/>
              <a:ahLst/>
              <a:cxnLst/>
              <a:rect l="l" t="t" r="r" b="b"/>
              <a:pathLst>
                <a:path w="226059" h="22225">
                  <a:moveTo>
                    <a:pt x="27889" y="0"/>
                  </a:moveTo>
                  <a:lnTo>
                    <a:pt x="4927" y="0"/>
                  </a:lnTo>
                  <a:lnTo>
                    <a:pt x="0" y="4927"/>
                  </a:lnTo>
                  <a:lnTo>
                    <a:pt x="0" y="17068"/>
                  </a:lnTo>
                  <a:lnTo>
                    <a:pt x="4927" y="21996"/>
                  </a:lnTo>
                  <a:lnTo>
                    <a:pt x="27889" y="21996"/>
                  </a:lnTo>
                  <a:lnTo>
                    <a:pt x="27889" y="0"/>
                  </a:lnTo>
                  <a:close/>
                </a:path>
                <a:path w="226059" h="22225">
                  <a:moveTo>
                    <a:pt x="225996" y="4927"/>
                  </a:moveTo>
                  <a:lnTo>
                    <a:pt x="221094" y="0"/>
                  </a:lnTo>
                  <a:lnTo>
                    <a:pt x="198120" y="0"/>
                  </a:lnTo>
                  <a:lnTo>
                    <a:pt x="198120" y="21996"/>
                  </a:lnTo>
                  <a:lnTo>
                    <a:pt x="221094" y="21996"/>
                  </a:lnTo>
                  <a:lnTo>
                    <a:pt x="225996" y="17068"/>
                  </a:lnTo>
                  <a:lnTo>
                    <a:pt x="225996" y="4927"/>
                  </a:lnTo>
                  <a:close/>
                </a:path>
              </a:pathLst>
            </a:custGeom>
            <a:solidFill>
              <a:srgbClr val="E3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6432534" y="9065662"/>
              <a:ext cx="193040" cy="244475"/>
            </a:xfrm>
            <a:custGeom>
              <a:avLst/>
              <a:gdLst/>
              <a:ahLst/>
              <a:cxnLst/>
              <a:rect l="l" t="t" r="r" b="b"/>
              <a:pathLst>
                <a:path w="193040" h="244475">
                  <a:moveTo>
                    <a:pt x="192620" y="0"/>
                  </a:moveTo>
                  <a:lnTo>
                    <a:pt x="0" y="0"/>
                  </a:lnTo>
                  <a:lnTo>
                    <a:pt x="0" y="148107"/>
                  </a:lnTo>
                  <a:lnTo>
                    <a:pt x="7564" y="185596"/>
                  </a:lnTo>
                  <a:lnTo>
                    <a:pt x="28197" y="216203"/>
                  </a:lnTo>
                  <a:lnTo>
                    <a:pt x="58807" y="236834"/>
                  </a:lnTo>
                  <a:lnTo>
                    <a:pt x="96304" y="244398"/>
                  </a:lnTo>
                  <a:lnTo>
                    <a:pt x="133797" y="236834"/>
                  </a:lnTo>
                  <a:lnTo>
                    <a:pt x="164412" y="216203"/>
                  </a:lnTo>
                  <a:lnTo>
                    <a:pt x="185052" y="185596"/>
                  </a:lnTo>
                  <a:lnTo>
                    <a:pt x="192620" y="148107"/>
                  </a:lnTo>
                  <a:lnTo>
                    <a:pt x="192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409055" y="9018016"/>
              <a:ext cx="240029" cy="157480"/>
            </a:xfrm>
            <a:custGeom>
              <a:avLst/>
              <a:gdLst/>
              <a:ahLst/>
              <a:cxnLst/>
              <a:rect l="l" t="t" r="r" b="b"/>
              <a:pathLst>
                <a:path w="240029" h="157479">
                  <a:moveTo>
                    <a:pt x="84201" y="144462"/>
                  </a:moveTo>
                  <a:lnTo>
                    <a:pt x="83337" y="142100"/>
                  </a:lnTo>
                  <a:lnTo>
                    <a:pt x="82499" y="139776"/>
                  </a:lnTo>
                  <a:lnTo>
                    <a:pt x="79908" y="138582"/>
                  </a:lnTo>
                  <a:lnTo>
                    <a:pt x="52793" y="148513"/>
                  </a:lnTo>
                  <a:lnTo>
                    <a:pt x="51600" y="151104"/>
                  </a:lnTo>
                  <a:lnTo>
                    <a:pt x="53314" y="155790"/>
                  </a:lnTo>
                  <a:lnTo>
                    <a:pt x="55905" y="156972"/>
                  </a:lnTo>
                  <a:lnTo>
                    <a:pt x="83007" y="147015"/>
                  </a:lnTo>
                  <a:lnTo>
                    <a:pt x="84201" y="144462"/>
                  </a:lnTo>
                  <a:close/>
                </a:path>
                <a:path w="240029" h="157479">
                  <a:moveTo>
                    <a:pt x="239509" y="45834"/>
                  </a:moveTo>
                  <a:lnTo>
                    <a:pt x="235915" y="27990"/>
                  </a:lnTo>
                  <a:lnTo>
                    <a:pt x="226098" y="13423"/>
                  </a:lnTo>
                  <a:lnTo>
                    <a:pt x="211556" y="3606"/>
                  </a:lnTo>
                  <a:lnTo>
                    <a:pt x="193763" y="0"/>
                  </a:lnTo>
                  <a:lnTo>
                    <a:pt x="45808" y="0"/>
                  </a:lnTo>
                  <a:lnTo>
                    <a:pt x="28003" y="3606"/>
                  </a:lnTo>
                  <a:lnTo>
                    <a:pt x="13436" y="13423"/>
                  </a:lnTo>
                  <a:lnTo>
                    <a:pt x="3606" y="27990"/>
                  </a:lnTo>
                  <a:lnTo>
                    <a:pt x="0" y="45834"/>
                  </a:lnTo>
                  <a:lnTo>
                    <a:pt x="3606" y="63639"/>
                  </a:lnTo>
                  <a:lnTo>
                    <a:pt x="13436" y="78181"/>
                  </a:lnTo>
                  <a:lnTo>
                    <a:pt x="28003" y="87985"/>
                  </a:lnTo>
                  <a:lnTo>
                    <a:pt x="45808" y="91579"/>
                  </a:lnTo>
                  <a:lnTo>
                    <a:pt x="193763" y="91579"/>
                  </a:lnTo>
                  <a:lnTo>
                    <a:pt x="211556" y="87985"/>
                  </a:lnTo>
                  <a:lnTo>
                    <a:pt x="226098" y="78181"/>
                  </a:lnTo>
                  <a:lnTo>
                    <a:pt x="235915" y="63639"/>
                  </a:lnTo>
                  <a:lnTo>
                    <a:pt x="239509" y="45834"/>
                  </a:lnTo>
                  <a:close/>
                </a:path>
              </a:pathLst>
            </a:custGeom>
            <a:solidFill>
              <a:srgbClr val="3C20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459193" y="9190860"/>
              <a:ext cx="34925" cy="21590"/>
            </a:xfrm>
            <a:custGeom>
              <a:avLst/>
              <a:gdLst/>
              <a:ahLst/>
              <a:cxnLst/>
              <a:rect l="l" t="t" r="r" b="b"/>
              <a:pathLst>
                <a:path w="34925" h="21590">
                  <a:moveTo>
                    <a:pt x="29832" y="0"/>
                  </a:moveTo>
                  <a:lnTo>
                    <a:pt x="4686" y="0"/>
                  </a:lnTo>
                  <a:lnTo>
                    <a:pt x="0" y="4711"/>
                  </a:lnTo>
                  <a:lnTo>
                    <a:pt x="0" y="16344"/>
                  </a:lnTo>
                  <a:lnTo>
                    <a:pt x="4686" y="21056"/>
                  </a:lnTo>
                  <a:lnTo>
                    <a:pt x="29832" y="21056"/>
                  </a:lnTo>
                  <a:lnTo>
                    <a:pt x="34544" y="16344"/>
                  </a:lnTo>
                  <a:lnTo>
                    <a:pt x="34544" y="10528"/>
                  </a:lnTo>
                  <a:lnTo>
                    <a:pt x="34544" y="4711"/>
                  </a:lnTo>
                  <a:lnTo>
                    <a:pt x="29832" y="0"/>
                  </a:lnTo>
                  <a:close/>
                </a:path>
              </a:pathLst>
            </a:custGeom>
            <a:solidFill>
              <a:srgbClr val="E3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6476733" y="915697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1137" y="0"/>
                  </a:moveTo>
                  <a:lnTo>
                    <a:pt x="6718" y="1651"/>
                  </a:lnTo>
                  <a:lnTo>
                    <a:pt x="2260" y="3251"/>
                  </a:lnTo>
                  <a:lnTo>
                    <a:pt x="0" y="8178"/>
                  </a:lnTo>
                  <a:lnTo>
                    <a:pt x="3251" y="17068"/>
                  </a:lnTo>
                  <a:lnTo>
                    <a:pt x="8178" y="19329"/>
                  </a:lnTo>
                  <a:lnTo>
                    <a:pt x="12611" y="17729"/>
                  </a:lnTo>
                  <a:lnTo>
                    <a:pt x="17068" y="16078"/>
                  </a:lnTo>
                  <a:lnTo>
                    <a:pt x="19329" y="11163"/>
                  </a:lnTo>
                  <a:lnTo>
                    <a:pt x="17716" y="6718"/>
                  </a:lnTo>
                  <a:lnTo>
                    <a:pt x="16078" y="2273"/>
                  </a:lnTo>
                  <a:lnTo>
                    <a:pt x="11137" y="0"/>
                  </a:lnTo>
                  <a:close/>
                </a:path>
              </a:pathLst>
            </a:custGeom>
            <a:solidFill>
              <a:srgbClr val="3C20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511571" y="9208272"/>
              <a:ext cx="34290" cy="12065"/>
            </a:xfrm>
            <a:custGeom>
              <a:avLst/>
              <a:gdLst/>
              <a:ahLst/>
              <a:cxnLst/>
              <a:rect l="l" t="t" r="r" b="b"/>
              <a:pathLst>
                <a:path w="34290" h="12065">
                  <a:moveTo>
                    <a:pt x="34023" y="0"/>
                  </a:moveTo>
                  <a:lnTo>
                    <a:pt x="0" y="0"/>
                  </a:lnTo>
                  <a:lnTo>
                    <a:pt x="0" y="6502"/>
                  </a:lnTo>
                  <a:lnTo>
                    <a:pt x="5270" y="11785"/>
                  </a:lnTo>
                  <a:lnTo>
                    <a:pt x="11747" y="11785"/>
                  </a:lnTo>
                  <a:lnTo>
                    <a:pt x="28778" y="11785"/>
                  </a:lnTo>
                  <a:lnTo>
                    <a:pt x="34023" y="6502"/>
                  </a:lnTo>
                  <a:lnTo>
                    <a:pt x="34023" y="0"/>
                  </a:lnTo>
                  <a:close/>
                </a:path>
              </a:pathLst>
            </a:custGeom>
            <a:solidFill>
              <a:srgbClr val="E7A7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6520231" y="9156598"/>
              <a:ext cx="77470" cy="98425"/>
            </a:xfrm>
            <a:custGeom>
              <a:avLst/>
              <a:gdLst/>
              <a:ahLst/>
              <a:cxnLst/>
              <a:rect l="l" t="t" r="r" b="b"/>
              <a:pathLst>
                <a:path w="77470" h="98425">
                  <a:moveTo>
                    <a:pt x="50736" y="88430"/>
                  </a:moveTo>
                  <a:lnTo>
                    <a:pt x="42887" y="80556"/>
                  </a:lnTo>
                  <a:lnTo>
                    <a:pt x="33197" y="80556"/>
                  </a:lnTo>
                  <a:lnTo>
                    <a:pt x="7848" y="80556"/>
                  </a:lnTo>
                  <a:lnTo>
                    <a:pt x="0" y="88430"/>
                  </a:lnTo>
                  <a:lnTo>
                    <a:pt x="0" y="98094"/>
                  </a:lnTo>
                  <a:lnTo>
                    <a:pt x="50736" y="98094"/>
                  </a:lnTo>
                  <a:lnTo>
                    <a:pt x="50736" y="88430"/>
                  </a:lnTo>
                  <a:close/>
                </a:path>
                <a:path w="77470" h="98425">
                  <a:moveTo>
                    <a:pt x="77254" y="12522"/>
                  </a:moveTo>
                  <a:lnTo>
                    <a:pt x="76047" y="9931"/>
                  </a:lnTo>
                  <a:lnTo>
                    <a:pt x="48945" y="0"/>
                  </a:lnTo>
                  <a:lnTo>
                    <a:pt x="46380" y="1193"/>
                  </a:lnTo>
                  <a:lnTo>
                    <a:pt x="45516" y="3517"/>
                  </a:lnTo>
                  <a:lnTo>
                    <a:pt x="44653" y="5880"/>
                  </a:lnTo>
                  <a:lnTo>
                    <a:pt x="45847" y="8432"/>
                  </a:lnTo>
                  <a:lnTo>
                    <a:pt x="72961" y="18389"/>
                  </a:lnTo>
                  <a:lnTo>
                    <a:pt x="75514" y="17208"/>
                  </a:lnTo>
                  <a:lnTo>
                    <a:pt x="77254" y="12522"/>
                  </a:lnTo>
                  <a:close/>
                </a:path>
              </a:pathLst>
            </a:custGeom>
            <a:solidFill>
              <a:srgbClr val="3C20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6564415" y="9190860"/>
              <a:ext cx="34925" cy="21590"/>
            </a:xfrm>
            <a:custGeom>
              <a:avLst/>
              <a:gdLst/>
              <a:ahLst/>
              <a:cxnLst/>
              <a:rect l="l" t="t" r="r" b="b"/>
              <a:pathLst>
                <a:path w="34925" h="21590">
                  <a:moveTo>
                    <a:pt x="29857" y="0"/>
                  </a:moveTo>
                  <a:lnTo>
                    <a:pt x="4711" y="0"/>
                  </a:lnTo>
                  <a:lnTo>
                    <a:pt x="0" y="4711"/>
                  </a:lnTo>
                  <a:lnTo>
                    <a:pt x="0" y="10528"/>
                  </a:lnTo>
                  <a:lnTo>
                    <a:pt x="0" y="16344"/>
                  </a:lnTo>
                  <a:lnTo>
                    <a:pt x="4711" y="21056"/>
                  </a:lnTo>
                  <a:lnTo>
                    <a:pt x="29857" y="21056"/>
                  </a:lnTo>
                  <a:lnTo>
                    <a:pt x="34556" y="16344"/>
                  </a:lnTo>
                  <a:lnTo>
                    <a:pt x="34556" y="4711"/>
                  </a:lnTo>
                  <a:lnTo>
                    <a:pt x="29857" y="0"/>
                  </a:lnTo>
                  <a:close/>
                </a:path>
              </a:pathLst>
            </a:custGeom>
            <a:solidFill>
              <a:srgbClr val="E3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6562088" y="915697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8166" y="0"/>
                  </a:moveTo>
                  <a:lnTo>
                    <a:pt x="3251" y="2273"/>
                  </a:lnTo>
                  <a:lnTo>
                    <a:pt x="1638" y="6718"/>
                  </a:lnTo>
                  <a:lnTo>
                    <a:pt x="0" y="11163"/>
                  </a:lnTo>
                  <a:lnTo>
                    <a:pt x="2260" y="16078"/>
                  </a:lnTo>
                  <a:lnTo>
                    <a:pt x="6705" y="17729"/>
                  </a:lnTo>
                  <a:lnTo>
                    <a:pt x="11150" y="19329"/>
                  </a:lnTo>
                  <a:lnTo>
                    <a:pt x="16078" y="17068"/>
                  </a:lnTo>
                  <a:lnTo>
                    <a:pt x="19329" y="8178"/>
                  </a:lnTo>
                  <a:lnTo>
                    <a:pt x="17056" y="3251"/>
                  </a:lnTo>
                  <a:lnTo>
                    <a:pt x="12611" y="1651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3C20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6536273" y="9278151"/>
              <a:ext cx="130175" cy="182880"/>
            </a:xfrm>
            <a:custGeom>
              <a:avLst/>
              <a:gdLst/>
              <a:ahLst/>
              <a:cxnLst/>
              <a:rect l="l" t="t" r="r" b="b"/>
              <a:pathLst>
                <a:path w="130175" h="182879">
                  <a:moveTo>
                    <a:pt x="105562" y="0"/>
                  </a:moveTo>
                  <a:lnTo>
                    <a:pt x="0" y="167195"/>
                  </a:lnTo>
                  <a:lnTo>
                    <a:pt x="24498" y="182664"/>
                  </a:lnTo>
                  <a:lnTo>
                    <a:pt x="130073" y="15481"/>
                  </a:lnTo>
                  <a:lnTo>
                    <a:pt x="105562" y="0"/>
                  </a:lnTo>
                  <a:close/>
                </a:path>
              </a:pathLst>
            </a:custGeom>
            <a:solidFill>
              <a:srgbClr val="CDC9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6536273" y="9278151"/>
              <a:ext cx="118110" cy="175260"/>
            </a:xfrm>
            <a:custGeom>
              <a:avLst/>
              <a:gdLst/>
              <a:ahLst/>
              <a:cxnLst/>
              <a:rect l="l" t="t" r="r" b="b"/>
              <a:pathLst>
                <a:path w="118109" h="175259">
                  <a:moveTo>
                    <a:pt x="105562" y="0"/>
                  </a:moveTo>
                  <a:lnTo>
                    <a:pt x="0" y="167195"/>
                  </a:lnTo>
                  <a:lnTo>
                    <a:pt x="12242" y="174929"/>
                  </a:lnTo>
                  <a:lnTo>
                    <a:pt x="117817" y="7759"/>
                  </a:lnTo>
                  <a:lnTo>
                    <a:pt x="105562" y="0"/>
                  </a:lnTo>
                  <a:close/>
                </a:path>
              </a:pathLst>
            </a:custGeom>
            <a:solidFill>
              <a:srgbClr val="E4DF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6443497" y="9329026"/>
              <a:ext cx="38100" cy="121920"/>
            </a:xfrm>
            <a:custGeom>
              <a:avLst/>
              <a:gdLst/>
              <a:ahLst/>
              <a:cxnLst/>
              <a:rect l="l" t="t" r="r" b="b"/>
              <a:pathLst>
                <a:path w="38100" h="121920">
                  <a:moveTo>
                    <a:pt x="37782" y="0"/>
                  </a:moveTo>
                  <a:lnTo>
                    <a:pt x="0" y="0"/>
                  </a:lnTo>
                  <a:lnTo>
                    <a:pt x="0" y="121386"/>
                  </a:lnTo>
                  <a:lnTo>
                    <a:pt x="37782" y="121386"/>
                  </a:lnTo>
                  <a:lnTo>
                    <a:pt x="37782" y="0"/>
                  </a:lnTo>
                  <a:close/>
                </a:path>
              </a:pathLst>
            </a:custGeom>
            <a:solidFill>
              <a:srgbClr val="3276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6481279" y="9337027"/>
              <a:ext cx="18415" cy="113664"/>
            </a:xfrm>
            <a:custGeom>
              <a:avLst/>
              <a:gdLst/>
              <a:ahLst/>
              <a:cxnLst/>
              <a:rect l="l" t="t" r="r" b="b"/>
              <a:pathLst>
                <a:path w="18414" h="113665">
                  <a:moveTo>
                    <a:pt x="18161" y="0"/>
                  </a:moveTo>
                  <a:lnTo>
                    <a:pt x="0" y="0"/>
                  </a:lnTo>
                  <a:lnTo>
                    <a:pt x="0" y="113385"/>
                  </a:lnTo>
                  <a:lnTo>
                    <a:pt x="18161" y="113385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7C89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6498971" y="9321761"/>
              <a:ext cx="14604" cy="128905"/>
            </a:xfrm>
            <a:custGeom>
              <a:avLst/>
              <a:gdLst/>
              <a:ahLst/>
              <a:cxnLst/>
              <a:rect l="l" t="t" r="r" b="b"/>
              <a:pathLst>
                <a:path w="14604" h="128904">
                  <a:moveTo>
                    <a:pt x="14541" y="0"/>
                  </a:moveTo>
                  <a:lnTo>
                    <a:pt x="0" y="0"/>
                  </a:lnTo>
                  <a:lnTo>
                    <a:pt x="0" y="128651"/>
                  </a:lnTo>
                  <a:lnTo>
                    <a:pt x="14541" y="128651"/>
                  </a:lnTo>
                  <a:lnTo>
                    <a:pt x="14541" y="0"/>
                  </a:lnTo>
                  <a:close/>
                </a:path>
              </a:pathLst>
            </a:custGeom>
            <a:solidFill>
              <a:srgbClr val="2027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6537502" y="9338487"/>
              <a:ext cx="22860" cy="46990"/>
            </a:xfrm>
            <a:custGeom>
              <a:avLst/>
              <a:gdLst/>
              <a:ahLst/>
              <a:cxnLst/>
              <a:rect l="l" t="t" r="r" b="b"/>
              <a:pathLst>
                <a:path w="22859" h="46990">
                  <a:moveTo>
                    <a:pt x="0" y="46520"/>
                  </a:moveTo>
                  <a:lnTo>
                    <a:pt x="22529" y="46520"/>
                  </a:lnTo>
                  <a:lnTo>
                    <a:pt x="22529" y="0"/>
                  </a:lnTo>
                  <a:lnTo>
                    <a:pt x="0" y="0"/>
                  </a:lnTo>
                  <a:lnTo>
                    <a:pt x="0" y="46520"/>
                  </a:lnTo>
                  <a:close/>
                </a:path>
              </a:pathLst>
            </a:custGeom>
            <a:solidFill>
              <a:srgbClr val="3276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6443497" y="9334842"/>
              <a:ext cx="94615" cy="115570"/>
            </a:xfrm>
            <a:custGeom>
              <a:avLst/>
              <a:gdLst/>
              <a:ahLst/>
              <a:cxnLst/>
              <a:rect l="l" t="t" r="r" b="b"/>
              <a:pathLst>
                <a:path w="94615" h="115570">
                  <a:moveTo>
                    <a:pt x="37782" y="106108"/>
                  </a:moveTo>
                  <a:lnTo>
                    <a:pt x="0" y="106108"/>
                  </a:lnTo>
                  <a:lnTo>
                    <a:pt x="0" y="110464"/>
                  </a:lnTo>
                  <a:lnTo>
                    <a:pt x="37782" y="110464"/>
                  </a:lnTo>
                  <a:lnTo>
                    <a:pt x="37782" y="106108"/>
                  </a:lnTo>
                  <a:close/>
                </a:path>
                <a:path w="94615" h="115570">
                  <a:moveTo>
                    <a:pt x="37782" y="0"/>
                  </a:moveTo>
                  <a:lnTo>
                    <a:pt x="0" y="0"/>
                  </a:lnTo>
                  <a:lnTo>
                    <a:pt x="0" y="4356"/>
                  </a:lnTo>
                  <a:lnTo>
                    <a:pt x="37782" y="4356"/>
                  </a:lnTo>
                  <a:lnTo>
                    <a:pt x="37782" y="0"/>
                  </a:lnTo>
                  <a:close/>
                </a:path>
                <a:path w="94615" h="115570">
                  <a:moveTo>
                    <a:pt x="94005" y="29806"/>
                  </a:moveTo>
                  <a:lnTo>
                    <a:pt x="70002" y="29806"/>
                  </a:lnTo>
                  <a:lnTo>
                    <a:pt x="70002" y="50165"/>
                  </a:lnTo>
                  <a:lnTo>
                    <a:pt x="70002" y="115570"/>
                  </a:lnTo>
                  <a:lnTo>
                    <a:pt x="94005" y="115570"/>
                  </a:lnTo>
                  <a:lnTo>
                    <a:pt x="94005" y="50165"/>
                  </a:lnTo>
                  <a:lnTo>
                    <a:pt x="94005" y="29806"/>
                  </a:lnTo>
                  <a:close/>
                </a:path>
              </a:pathLst>
            </a:custGeom>
            <a:solidFill>
              <a:srgbClr val="7C89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6447120" y="9352288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70">
                  <a:moveTo>
                    <a:pt x="13436" y="0"/>
                  </a:moveTo>
                  <a:lnTo>
                    <a:pt x="8213" y="3027"/>
                  </a:lnTo>
                  <a:lnTo>
                    <a:pt x="3941" y="11282"/>
                  </a:lnTo>
                  <a:lnTo>
                    <a:pt x="1058" y="23526"/>
                  </a:lnTo>
                  <a:lnTo>
                    <a:pt x="0" y="38519"/>
                  </a:lnTo>
                  <a:lnTo>
                    <a:pt x="1058" y="53512"/>
                  </a:lnTo>
                  <a:lnTo>
                    <a:pt x="3941" y="65755"/>
                  </a:lnTo>
                  <a:lnTo>
                    <a:pt x="8213" y="74011"/>
                  </a:lnTo>
                  <a:lnTo>
                    <a:pt x="13436" y="77038"/>
                  </a:lnTo>
                  <a:lnTo>
                    <a:pt x="18679" y="74011"/>
                  </a:lnTo>
                  <a:lnTo>
                    <a:pt x="22958" y="65755"/>
                  </a:lnTo>
                  <a:lnTo>
                    <a:pt x="25841" y="53512"/>
                  </a:lnTo>
                  <a:lnTo>
                    <a:pt x="26898" y="38519"/>
                  </a:lnTo>
                  <a:lnTo>
                    <a:pt x="25841" y="23526"/>
                  </a:lnTo>
                  <a:lnTo>
                    <a:pt x="22958" y="11282"/>
                  </a:lnTo>
                  <a:lnTo>
                    <a:pt x="18679" y="3027"/>
                  </a:lnTo>
                  <a:lnTo>
                    <a:pt x="13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6444940" y="9350104"/>
              <a:ext cx="31750" cy="81915"/>
            </a:xfrm>
            <a:custGeom>
              <a:avLst/>
              <a:gdLst/>
              <a:ahLst/>
              <a:cxnLst/>
              <a:rect l="l" t="t" r="r" b="b"/>
              <a:pathLst>
                <a:path w="31750" h="81915">
                  <a:moveTo>
                    <a:pt x="15621" y="0"/>
                  </a:moveTo>
                  <a:lnTo>
                    <a:pt x="8899" y="3586"/>
                  </a:lnTo>
                  <a:lnTo>
                    <a:pt x="4005" y="12955"/>
                  </a:lnTo>
                  <a:lnTo>
                    <a:pt x="1013" y="26022"/>
                  </a:lnTo>
                  <a:lnTo>
                    <a:pt x="0" y="40703"/>
                  </a:lnTo>
                  <a:lnTo>
                    <a:pt x="1013" y="55382"/>
                  </a:lnTo>
                  <a:lnTo>
                    <a:pt x="4005" y="68445"/>
                  </a:lnTo>
                  <a:lnTo>
                    <a:pt x="8899" y="77809"/>
                  </a:lnTo>
                  <a:lnTo>
                    <a:pt x="15621" y="81394"/>
                  </a:lnTo>
                  <a:lnTo>
                    <a:pt x="22355" y="77809"/>
                  </a:lnTo>
                  <a:lnTo>
                    <a:pt x="22758" y="77038"/>
                  </a:lnTo>
                  <a:lnTo>
                    <a:pt x="15621" y="77038"/>
                  </a:lnTo>
                  <a:lnTo>
                    <a:pt x="11878" y="74525"/>
                  </a:lnTo>
                  <a:lnTo>
                    <a:pt x="8226" y="67309"/>
                  </a:lnTo>
                  <a:lnTo>
                    <a:pt x="5455" y="55874"/>
                  </a:lnTo>
                  <a:lnTo>
                    <a:pt x="4356" y="40703"/>
                  </a:lnTo>
                  <a:lnTo>
                    <a:pt x="5455" y="25521"/>
                  </a:lnTo>
                  <a:lnTo>
                    <a:pt x="8226" y="14087"/>
                  </a:lnTo>
                  <a:lnTo>
                    <a:pt x="11878" y="6877"/>
                  </a:lnTo>
                  <a:lnTo>
                    <a:pt x="15621" y="4368"/>
                  </a:lnTo>
                  <a:lnTo>
                    <a:pt x="22764" y="4368"/>
                  </a:lnTo>
                  <a:lnTo>
                    <a:pt x="22355" y="3586"/>
                  </a:lnTo>
                  <a:lnTo>
                    <a:pt x="15621" y="0"/>
                  </a:lnTo>
                  <a:close/>
                </a:path>
                <a:path w="31750" h="81915">
                  <a:moveTo>
                    <a:pt x="22764" y="4368"/>
                  </a:moveTo>
                  <a:lnTo>
                    <a:pt x="15621" y="4368"/>
                  </a:lnTo>
                  <a:lnTo>
                    <a:pt x="19360" y="6877"/>
                  </a:lnTo>
                  <a:lnTo>
                    <a:pt x="23017" y="14087"/>
                  </a:lnTo>
                  <a:lnTo>
                    <a:pt x="25795" y="25521"/>
                  </a:lnTo>
                  <a:lnTo>
                    <a:pt x="26898" y="40703"/>
                  </a:lnTo>
                  <a:lnTo>
                    <a:pt x="25795" y="55874"/>
                  </a:lnTo>
                  <a:lnTo>
                    <a:pt x="23017" y="67309"/>
                  </a:lnTo>
                  <a:lnTo>
                    <a:pt x="19360" y="74525"/>
                  </a:lnTo>
                  <a:lnTo>
                    <a:pt x="15621" y="77038"/>
                  </a:lnTo>
                  <a:lnTo>
                    <a:pt x="22758" y="77038"/>
                  </a:lnTo>
                  <a:lnTo>
                    <a:pt x="27252" y="68445"/>
                  </a:lnTo>
                  <a:lnTo>
                    <a:pt x="30242" y="55382"/>
                  </a:lnTo>
                  <a:lnTo>
                    <a:pt x="31254" y="40703"/>
                  </a:lnTo>
                  <a:lnTo>
                    <a:pt x="30242" y="26022"/>
                  </a:lnTo>
                  <a:lnTo>
                    <a:pt x="27252" y="12955"/>
                  </a:lnTo>
                  <a:lnTo>
                    <a:pt x="22764" y="4368"/>
                  </a:lnTo>
                  <a:close/>
                </a:path>
              </a:pathLst>
            </a:custGeom>
            <a:solidFill>
              <a:srgbClr val="7C89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6545503" y="9350819"/>
              <a:ext cx="9525" cy="34290"/>
            </a:xfrm>
            <a:custGeom>
              <a:avLst/>
              <a:gdLst/>
              <a:ahLst/>
              <a:cxnLst/>
              <a:rect l="l" t="t" r="r" b="b"/>
              <a:pathLst>
                <a:path w="9525" h="34290">
                  <a:moveTo>
                    <a:pt x="0" y="34188"/>
                  </a:moveTo>
                  <a:lnTo>
                    <a:pt x="9436" y="34188"/>
                  </a:lnTo>
                  <a:lnTo>
                    <a:pt x="9436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6513499" y="9374098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29" h="5079">
                  <a:moveTo>
                    <a:pt x="24002" y="0"/>
                  </a:moveTo>
                  <a:lnTo>
                    <a:pt x="0" y="0"/>
                  </a:lnTo>
                  <a:lnTo>
                    <a:pt x="0" y="5067"/>
                  </a:lnTo>
                  <a:lnTo>
                    <a:pt x="24002" y="5067"/>
                  </a:lnTo>
                  <a:lnTo>
                    <a:pt x="24002" y="0"/>
                  </a:lnTo>
                  <a:close/>
                </a:path>
              </a:pathLst>
            </a:custGeom>
            <a:solidFill>
              <a:srgbClr val="FDF2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6382169" y="9385007"/>
              <a:ext cx="143510" cy="147320"/>
            </a:xfrm>
            <a:custGeom>
              <a:avLst/>
              <a:gdLst/>
              <a:ahLst/>
              <a:cxnLst/>
              <a:rect l="l" t="t" r="r" b="b"/>
              <a:pathLst>
                <a:path w="143509" h="147320">
                  <a:moveTo>
                    <a:pt x="143192" y="0"/>
                  </a:moveTo>
                  <a:lnTo>
                    <a:pt x="39509" y="0"/>
                  </a:lnTo>
                  <a:lnTo>
                    <a:pt x="0" y="61379"/>
                  </a:lnTo>
                  <a:lnTo>
                    <a:pt x="39509" y="61379"/>
                  </a:lnTo>
                  <a:lnTo>
                    <a:pt x="39509" y="147027"/>
                  </a:lnTo>
                  <a:lnTo>
                    <a:pt x="143192" y="147027"/>
                  </a:lnTo>
                  <a:lnTo>
                    <a:pt x="143192" y="0"/>
                  </a:lnTo>
                  <a:close/>
                </a:path>
              </a:pathLst>
            </a:custGeom>
            <a:solidFill>
              <a:srgbClr val="F47C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6525387" y="9385007"/>
              <a:ext cx="120650" cy="147320"/>
            </a:xfrm>
            <a:custGeom>
              <a:avLst/>
              <a:gdLst/>
              <a:ahLst/>
              <a:cxnLst/>
              <a:rect l="l" t="t" r="r" b="b"/>
              <a:pathLst>
                <a:path w="120650" h="147320">
                  <a:moveTo>
                    <a:pt x="120332" y="0"/>
                  </a:moveTo>
                  <a:lnTo>
                    <a:pt x="0" y="0"/>
                  </a:lnTo>
                  <a:lnTo>
                    <a:pt x="0" y="147027"/>
                  </a:lnTo>
                  <a:lnTo>
                    <a:pt x="120332" y="147027"/>
                  </a:lnTo>
                  <a:lnTo>
                    <a:pt x="120332" y="0"/>
                  </a:lnTo>
                  <a:close/>
                </a:path>
              </a:pathLst>
            </a:custGeom>
            <a:solidFill>
              <a:srgbClr val="B64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6525375" y="9385005"/>
              <a:ext cx="158115" cy="61594"/>
            </a:xfrm>
            <a:custGeom>
              <a:avLst/>
              <a:gdLst/>
              <a:ahLst/>
              <a:cxnLst/>
              <a:rect l="l" t="t" r="r" b="b"/>
              <a:pathLst>
                <a:path w="158115" h="61595">
                  <a:moveTo>
                    <a:pt x="120332" y="0"/>
                  </a:moveTo>
                  <a:lnTo>
                    <a:pt x="0" y="0"/>
                  </a:lnTo>
                  <a:lnTo>
                    <a:pt x="37223" y="61379"/>
                  </a:lnTo>
                  <a:lnTo>
                    <a:pt x="157568" y="61379"/>
                  </a:lnTo>
                  <a:lnTo>
                    <a:pt x="120332" y="0"/>
                  </a:lnTo>
                  <a:close/>
                </a:path>
              </a:pathLst>
            </a:custGeom>
            <a:solidFill>
              <a:srgbClr val="F47C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6609330" y="9454968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5">
                  <a:moveTo>
                    <a:pt x="55499" y="0"/>
                  </a:moveTo>
                  <a:lnTo>
                    <a:pt x="27927" y="0"/>
                  </a:lnTo>
                  <a:lnTo>
                    <a:pt x="23736" y="3225"/>
                  </a:lnTo>
                  <a:lnTo>
                    <a:pt x="22263" y="7670"/>
                  </a:lnTo>
                  <a:lnTo>
                    <a:pt x="3263" y="7670"/>
                  </a:lnTo>
                  <a:lnTo>
                    <a:pt x="0" y="10947"/>
                  </a:lnTo>
                  <a:lnTo>
                    <a:pt x="0" y="17830"/>
                  </a:lnTo>
                  <a:lnTo>
                    <a:pt x="1612" y="20256"/>
                  </a:lnTo>
                  <a:lnTo>
                    <a:pt x="3962" y="21513"/>
                  </a:lnTo>
                  <a:lnTo>
                    <a:pt x="1612" y="22682"/>
                  </a:lnTo>
                  <a:lnTo>
                    <a:pt x="0" y="25146"/>
                  </a:lnTo>
                  <a:lnTo>
                    <a:pt x="0" y="30848"/>
                  </a:lnTo>
                  <a:lnTo>
                    <a:pt x="1612" y="33286"/>
                  </a:lnTo>
                  <a:lnTo>
                    <a:pt x="3962" y="34505"/>
                  </a:lnTo>
                  <a:lnTo>
                    <a:pt x="1612" y="35699"/>
                  </a:lnTo>
                  <a:lnTo>
                    <a:pt x="0" y="38150"/>
                  </a:lnTo>
                  <a:lnTo>
                    <a:pt x="0" y="43815"/>
                  </a:lnTo>
                  <a:lnTo>
                    <a:pt x="1612" y="46291"/>
                  </a:lnTo>
                  <a:lnTo>
                    <a:pt x="3962" y="47498"/>
                  </a:lnTo>
                  <a:lnTo>
                    <a:pt x="1612" y="48704"/>
                  </a:lnTo>
                  <a:lnTo>
                    <a:pt x="0" y="51142"/>
                  </a:lnTo>
                  <a:lnTo>
                    <a:pt x="0" y="58039"/>
                  </a:lnTo>
                  <a:lnTo>
                    <a:pt x="3263" y="61315"/>
                  </a:lnTo>
                  <a:lnTo>
                    <a:pt x="58496" y="61315"/>
                  </a:lnTo>
                  <a:lnTo>
                    <a:pt x="61760" y="58039"/>
                  </a:lnTo>
                  <a:lnTo>
                    <a:pt x="61760" y="54013"/>
                  </a:lnTo>
                  <a:lnTo>
                    <a:pt x="61760" y="51142"/>
                  </a:lnTo>
                  <a:lnTo>
                    <a:pt x="60147" y="48704"/>
                  </a:lnTo>
                  <a:lnTo>
                    <a:pt x="57797" y="47498"/>
                  </a:lnTo>
                  <a:lnTo>
                    <a:pt x="60147" y="46291"/>
                  </a:lnTo>
                  <a:lnTo>
                    <a:pt x="61760" y="43815"/>
                  </a:lnTo>
                  <a:lnTo>
                    <a:pt x="61760" y="38150"/>
                  </a:lnTo>
                  <a:lnTo>
                    <a:pt x="60147" y="35699"/>
                  </a:lnTo>
                  <a:lnTo>
                    <a:pt x="57797" y="34505"/>
                  </a:lnTo>
                  <a:lnTo>
                    <a:pt x="60147" y="33286"/>
                  </a:lnTo>
                  <a:lnTo>
                    <a:pt x="61760" y="30848"/>
                  </a:lnTo>
                  <a:lnTo>
                    <a:pt x="61760" y="25146"/>
                  </a:lnTo>
                  <a:lnTo>
                    <a:pt x="60147" y="22682"/>
                  </a:lnTo>
                  <a:lnTo>
                    <a:pt x="57797" y="21513"/>
                  </a:lnTo>
                  <a:lnTo>
                    <a:pt x="60147" y="20256"/>
                  </a:lnTo>
                  <a:lnTo>
                    <a:pt x="61760" y="17830"/>
                  </a:lnTo>
                  <a:lnTo>
                    <a:pt x="61760" y="13512"/>
                  </a:lnTo>
                  <a:lnTo>
                    <a:pt x="61328" y="12141"/>
                  </a:lnTo>
                  <a:lnTo>
                    <a:pt x="60579" y="10972"/>
                  </a:lnTo>
                  <a:lnTo>
                    <a:pt x="60464" y="4927"/>
                  </a:lnTo>
                  <a:lnTo>
                    <a:pt x="55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6682892" y="9459772"/>
              <a:ext cx="24765" cy="56515"/>
            </a:xfrm>
            <a:custGeom>
              <a:avLst/>
              <a:gdLst/>
              <a:ahLst/>
              <a:cxnLst/>
              <a:rect l="l" t="t" r="r" b="b"/>
              <a:pathLst>
                <a:path w="24765" h="56515">
                  <a:moveTo>
                    <a:pt x="24269" y="0"/>
                  </a:moveTo>
                  <a:lnTo>
                    <a:pt x="0" y="0"/>
                  </a:lnTo>
                  <a:lnTo>
                    <a:pt x="0" y="56514"/>
                  </a:lnTo>
                  <a:lnTo>
                    <a:pt x="24269" y="56514"/>
                  </a:lnTo>
                  <a:lnTo>
                    <a:pt x="24269" y="0"/>
                  </a:lnTo>
                  <a:close/>
                </a:path>
              </a:pathLst>
            </a:custGeom>
            <a:solidFill>
              <a:srgbClr val="4079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6396215" y="9454984"/>
              <a:ext cx="292100" cy="61594"/>
            </a:xfrm>
            <a:custGeom>
              <a:avLst/>
              <a:gdLst/>
              <a:ahLst/>
              <a:cxnLst/>
              <a:rect l="l" t="t" r="r" b="b"/>
              <a:pathLst>
                <a:path w="292100" h="61595">
                  <a:moveTo>
                    <a:pt x="61760" y="10922"/>
                  </a:moveTo>
                  <a:lnTo>
                    <a:pt x="58483" y="7658"/>
                  </a:lnTo>
                  <a:lnTo>
                    <a:pt x="39484" y="7658"/>
                  </a:lnTo>
                  <a:lnTo>
                    <a:pt x="38023" y="3213"/>
                  </a:lnTo>
                  <a:lnTo>
                    <a:pt x="33820" y="0"/>
                  </a:lnTo>
                  <a:lnTo>
                    <a:pt x="6261" y="0"/>
                  </a:lnTo>
                  <a:lnTo>
                    <a:pt x="1282" y="4889"/>
                  </a:lnTo>
                  <a:lnTo>
                    <a:pt x="1155" y="10972"/>
                  </a:lnTo>
                  <a:lnTo>
                    <a:pt x="419" y="12128"/>
                  </a:lnTo>
                  <a:lnTo>
                    <a:pt x="0" y="13487"/>
                  </a:lnTo>
                  <a:lnTo>
                    <a:pt x="0" y="17792"/>
                  </a:lnTo>
                  <a:lnTo>
                    <a:pt x="1612" y="20243"/>
                  </a:lnTo>
                  <a:lnTo>
                    <a:pt x="3949" y="21475"/>
                  </a:lnTo>
                  <a:lnTo>
                    <a:pt x="1612" y="22669"/>
                  </a:lnTo>
                  <a:lnTo>
                    <a:pt x="0" y="25133"/>
                  </a:lnTo>
                  <a:lnTo>
                    <a:pt x="0" y="30810"/>
                  </a:lnTo>
                  <a:lnTo>
                    <a:pt x="1612" y="33248"/>
                  </a:lnTo>
                  <a:lnTo>
                    <a:pt x="3949" y="34467"/>
                  </a:lnTo>
                  <a:lnTo>
                    <a:pt x="1612" y="35699"/>
                  </a:lnTo>
                  <a:lnTo>
                    <a:pt x="0" y="38150"/>
                  </a:lnTo>
                  <a:lnTo>
                    <a:pt x="0" y="43815"/>
                  </a:lnTo>
                  <a:lnTo>
                    <a:pt x="1612" y="46253"/>
                  </a:lnTo>
                  <a:lnTo>
                    <a:pt x="3949" y="47472"/>
                  </a:lnTo>
                  <a:lnTo>
                    <a:pt x="1612" y="48691"/>
                  </a:lnTo>
                  <a:lnTo>
                    <a:pt x="0" y="51142"/>
                  </a:lnTo>
                  <a:lnTo>
                    <a:pt x="0" y="53975"/>
                  </a:lnTo>
                  <a:lnTo>
                    <a:pt x="0" y="58013"/>
                  </a:lnTo>
                  <a:lnTo>
                    <a:pt x="3251" y="61302"/>
                  </a:lnTo>
                  <a:lnTo>
                    <a:pt x="58483" y="61302"/>
                  </a:lnTo>
                  <a:lnTo>
                    <a:pt x="61760" y="58013"/>
                  </a:lnTo>
                  <a:lnTo>
                    <a:pt x="61760" y="51142"/>
                  </a:lnTo>
                  <a:lnTo>
                    <a:pt x="60147" y="48691"/>
                  </a:lnTo>
                  <a:lnTo>
                    <a:pt x="57797" y="47472"/>
                  </a:lnTo>
                  <a:lnTo>
                    <a:pt x="60147" y="46253"/>
                  </a:lnTo>
                  <a:lnTo>
                    <a:pt x="61760" y="43815"/>
                  </a:lnTo>
                  <a:lnTo>
                    <a:pt x="61760" y="38150"/>
                  </a:lnTo>
                  <a:lnTo>
                    <a:pt x="60147" y="35699"/>
                  </a:lnTo>
                  <a:lnTo>
                    <a:pt x="57797" y="34467"/>
                  </a:lnTo>
                  <a:lnTo>
                    <a:pt x="60147" y="33248"/>
                  </a:lnTo>
                  <a:lnTo>
                    <a:pt x="61760" y="30810"/>
                  </a:lnTo>
                  <a:lnTo>
                    <a:pt x="61760" y="25133"/>
                  </a:lnTo>
                  <a:lnTo>
                    <a:pt x="60147" y="22669"/>
                  </a:lnTo>
                  <a:lnTo>
                    <a:pt x="57797" y="21475"/>
                  </a:lnTo>
                  <a:lnTo>
                    <a:pt x="60147" y="20243"/>
                  </a:lnTo>
                  <a:lnTo>
                    <a:pt x="61760" y="17792"/>
                  </a:lnTo>
                  <a:lnTo>
                    <a:pt x="61760" y="10922"/>
                  </a:lnTo>
                  <a:close/>
                </a:path>
                <a:path w="292100" h="61595">
                  <a:moveTo>
                    <a:pt x="292023" y="4787"/>
                  </a:moveTo>
                  <a:lnTo>
                    <a:pt x="267741" y="4787"/>
                  </a:lnTo>
                  <a:lnTo>
                    <a:pt x="267741" y="61302"/>
                  </a:lnTo>
                  <a:lnTo>
                    <a:pt x="292023" y="61302"/>
                  </a:lnTo>
                  <a:lnTo>
                    <a:pt x="292023" y="4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6360134" y="9459772"/>
              <a:ext cx="24765" cy="56515"/>
            </a:xfrm>
            <a:custGeom>
              <a:avLst/>
              <a:gdLst/>
              <a:ahLst/>
              <a:cxnLst/>
              <a:rect l="l" t="t" r="r" b="b"/>
              <a:pathLst>
                <a:path w="24764" h="56515">
                  <a:moveTo>
                    <a:pt x="24269" y="0"/>
                  </a:moveTo>
                  <a:lnTo>
                    <a:pt x="0" y="0"/>
                  </a:lnTo>
                  <a:lnTo>
                    <a:pt x="0" y="56514"/>
                  </a:lnTo>
                  <a:lnTo>
                    <a:pt x="24269" y="56514"/>
                  </a:lnTo>
                  <a:lnTo>
                    <a:pt x="24269" y="0"/>
                  </a:lnTo>
                  <a:close/>
                </a:path>
              </a:pathLst>
            </a:custGeom>
            <a:solidFill>
              <a:srgbClr val="4079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6379057" y="9459772"/>
              <a:ext cx="24765" cy="56515"/>
            </a:xfrm>
            <a:custGeom>
              <a:avLst/>
              <a:gdLst/>
              <a:ahLst/>
              <a:cxnLst/>
              <a:rect l="l" t="t" r="r" b="b"/>
              <a:pathLst>
                <a:path w="24764" h="56515">
                  <a:moveTo>
                    <a:pt x="24295" y="0"/>
                  </a:moveTo>
                  <a:lnTo>
                    <a:pt x="0" y="0"/>
                  </a:lnTo>
                  <a:lnTo>
                    <a:pt x="0" y="56514"/>
                  </a:lnTo>
                  <a:lnTo>
                    <a:pt x="24295" y="56514"/>
                  </a:lnTo>
                  <a:lnTo>
                    <a:pt x="24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3" name="object 143"/>
          <p:cNvGrpSpPr/>
          <p:nvPr/>
        </p:nvGrpSpPr>
        <p:grpSpPr>
          <a:xfrm>
            <a:off x="5904001" y="3707831"/>
            <a:ext cx="844550" cy="869950"/>
            <a:chOff x="5904001" y="3707831"/>
            <a:chExt cx="844550" cy="869950"/>
          </a:xfrm>
        </p:grpSpPr>
        <p:sp>
          <p:nvSpPr>
            <p:cNvPr id="144" name="object 144"/>
            <p:cNvSpPr/>
            <p:nvPr/>
          </p:nvSpPr>
          <p:spPr>
            <a:xfrm>
              <a:off x="5954039" y="4179532"/>
              <a:ext cx="744220" cy="180340"/>
            </a:xfrm>
            <a:custGeom>
              <a:avLst/>
              <a:gdLst/>
              <a:ahLst/>
              <a:cxnLst/>
              <a:rect l="l" t="t" r="r" b="b"/>
              <a:pathLst>
                <a:path w="744220" h="180339">
                  <a:moveTo>
                    <a:pt x="744004" y="0"/>
                  </a:moveTo>
                  <a:lnTo>
                    <a:pt x="0" y="0"/>
                  </a:lnTo>
                  <a:lnTo>
                    <a:pt x="0" y="180174"/>
                  </a:lnTo>
                  <a:lnTo>
                    <a:pt x="744004" y="180174"/>
                  </a:lnTo>
                  <a:lnTo>
                    <a:pt x="744004" y="0"/>
                  </a:lnTo>
                  <a:close/>
                </a:path>
              </a:pathLst>
            </a:custGeom>
            <a:solidFill>
              <a:srgbClr val="5F5B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5938697" y="4175251"/>
              <a:ext cx="777240" cy="334010"/>
            </a:xfrm>
            <a:custGeom>
              <a:avLst/>
              <a:gdLst/>
              <a:ahLst/>
              <a:cxnLst/>
              <a:rect l="l" t="t" r="r" b="b"/>
              <a:pathLst>
                <a:path w="777240" h="334010">
                  <a:moveTo>
                    <a:pt x="30035" y="4610"/>
                  </a:moveTo>
                  <a:lnTo>
                    <a:pt x="25425" y="0"/>
                  </a:lnTo>
                  <a:lnTo>
                    <a:pt x="4622" y="0"/>
                  </a:lnTo>
                  <a:lnTo>
                    <a:pt x="0" y="4610"/>
                  </a:lnTo>
                  <a:lnTo>
                    <a:pt x="0" y="329082"/>
                  </a:lnTo>
                  <a:lnTo>
                    <a:pt x="4622" y="333692"/>
                  </a:lnTo>
                  <a:lnTo>
                    <a:pt x="25425" y="333692"/>
                  </a:lnTo>
                  <a:lnTo>
                    <a:pt x="30035" y="329082"/>
                  </a:lnTo>
                  <a:lnTo>
                    <a:pt x="30035" y="323392"/>
                  </a:lnTo>
                  <a:lnTo>
                    <a:pt x="30035" y="4610"/>
                  </a:lnTo>
                  <a:close/>
                </a:path>
                <a:path w="777240" h="334010">
                  <a:moveTo>
                    <a:pt x="776630" y="4610"/>
                  </a:moveTo>
                  <a:lnTo>
                    <a:pt x="772020" y="0"/>
                  </a:lnTo>
                  <a:lnTo>
                    <a:pt x="751192" y="0"/>
                  </a:lnTo>
                  <a:lnTo>
                    <a:pt x="746607" y="4610"/>
                  </a:lnTo>
                  <a:lnTo>
                    <a:pt x="746607" y="329082"/>
                  </a:lnTo>
                  <a:lnTo>
                    <a:pt x="751192" y="333692"/>
                  </a:lnTo>
                  <a:lnTo>
                    <a:pt x="772020" y="333692"/>
                  </a:lnTo>
                  <a:lnTo>
                    <a:pt x="776630" y="329082"/>
                  </a:lnTo>
                  <a:lnTo>
                    <a:pt x="776630" y="323392"/>
                  </a:lnTo>
                  <a:lnTo>
                    <a:pt x="776630" y="4610"/>
                  </a:lnTo>
                  <a:close/>
                </a:path>
              </a:pathLst>
            </a:custGeom>
            <a:solidFill>
              <a:srgbClr val="B96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5904001" y="4158746"/>
              <a:ext cx="844550" cy="50800"/>
            </a:xfrm>
            <a:custGeom>
              <a:avLst/>
              <a:gdLst/>
              <a:ahLst/>
              <a:cxnLst/>
              <a:rect l="l" t="t" r="r" b="b"/>
              <a:pathLst>
                <a:path w="844550" h="50800">
                  <a:moveTo>
                    <a:pt x="807199" y="0"/>
                  </a:moveTo>
                  <a:lnTo>
                    <a:pt x="36855" y="0"/>
                  </a:lnTo>
                  <a:lnTo>
                    <a:pt x="22502" y="1994"/>
                  </a:lnTo>
                  <a:lnTo>
                    <a:pt x="10788" y="7431"/>
                  </a:lnTo>
                  <a:lnTo>
                    <a:pt x="2894" y="15489"/>
                  </a:lnTo>
                  <a:lnTo>
                    <a:pt x="0" y="25349"/>
                  </a:lnTo>
                  <a:lnTo>
                    <a:pt x="2894" y="35221"/>
                  </a:lnTo>
                  <a:lnTo>
                    <a:pt x="10788" y="43283"/>
                  </a:lnTo>
                  <a:lnTo>
                    <a:pt x="22502" y="48718"/>
                  </a:lnTo>
                  <a:lnTo>
                    <a:pt x="36855" y="50711"/>
                  </a:lnTo>
                  <a:lnTo>
                    <a:pt x="807199" y="50711"/>
                  </a:lnTo>
                  <a:lnTo>
                    <a:pt x="821535" y="48718"/>
                  </a:lnTo>
                  <a:lnTo>
                    <a:pt x="833251" y="43283"/>
                  </a:lnTo>
                  <a:lnTo>
                    <a:pt x="841155" y="35221"/>
                  </a:lnTo>
                  <a:lnTo>
                    <a:pt x="844054" y="25349"/>
                  </a:lnTo>
                  <a:lnTo>
                    <a:pt x="841155" y="15489"/>
                  </a:lnTo>
                  <a:lnTo>
                    <a:pt x="833251" y="7431"/>
                  </a:lnTo>
                  <a:lnTo>
                    <a:pt x="821535" y="1994"/>
                  </a:lnTo>
                  <a:lnTo>
                    <a:pt x="807199" y="0"/>
                  </a:lnTo>
                  <a:close/>
                </a:path>
              </a:pathLst>
            </a:custGeom>
            <a:solidFill>
              <a:srgbClr val="A05C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48509" y="4030209"/>
              <a:ext cx="125403" cy="128536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02113" y="4027496"/>
              <a:ext cx="74358" cy="13124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6222339" y="3927982"/>
              <a:ext cx="281940" cy="181610"/>
            </a:xfrm>
            <a:custGeom>
              <a:avLst/>
              <a:gdLst/>
              <a:ahLst/>
              <a:cxnLst/>
              <a:rect l="l" t="t" r="r" b="b"/>
              <a:pathLst>
                <a:path w="281940" h="181610">
                  <a:moveTo>
                    <a:pt x="281825" y="7734"/>
                  </a:moveTo>
                  <a:lnTo>
                    <a:pt x="274116" y="0"/>
                  </a:lnTo>
                  <a:lnTo>
                    <a:pt x="7734" y="0"/>
                  </a:lnTo>
                  <a:lnTo>
                    <a:pt x="0" y="7734"/>
                  </a:lnTo>
                  <a:lnTo>
                    <a:pt x="0" y="163728"/>
                  </a:lnTo>
                  <a:lnTo>
                    <a:pt x="0" y="173545"/>
                  </a:lnTo>
                  <a:lnTo>
                    <a:pt x="0" y="173888"/>
                  </a:lnTo>
                  <a:lnTo>
                    <a:pt x="342" y="173888"/>
                  </a:lnTo>
                  <a:lnTo>
                    <a:pt x="4165" y="177698"/>
                  </a:lnTo>
                  <a:lnTo>
                    <a:pt x="4165" y="181508"/>
                  </a:lnTo>
                  <a:lnTo>
                    <a:pt x="277685" y="181508"/>
                  </a:lnTo>
                  <a:lnTo>
                    <a:pt x="277685" y="177685"/>
                  </a:lnTo>
                  <a:lnTo>
                    <a:pt x="281482" y="173888"/>
                  </a:lnTo>
                  <a:lnTo>
                    <a:pt x="281825" y="173888"/>
                  </a:lnTo>
                  <a:lnTo>
                    <a:pt x="281825" y="173545"/>
                  </a:lnTo>
                  <a:lnTo>
                    <a:pt x="281825" y="163728"/>
                  </a:lnTo>
                  <a:lnTo>
                    <a:pt x="281825" y="7734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6233624" y="3939220"/>
              <a:ext cx="259715" cy="138430"/>
            </a:xfrm>
            <a:custGeom>
              <a:avLst/>
              <a:gdLst/>
              <a:ahLst/>
              <a:cxnLst/>
              <a:rect l="l" t="t" r="r" b="b"/>
              <a:pathLst>
                <a:path w="259714" h="138429">
                  <a:moveTo>
                    <a:pt x="256628" y="0"/>
                  </a:moveTo>
                  <a:lnTo>
                    <a:pt x="2679" y="0"/>
                  </a:lnTo>
                  <a:lnTo>
                    <a:pt x="0" y="2654"/>
                  </a:lnTo>
                  <a:lnTo>
                    <a:pt x="0" y="135267"/>
                  </a:lnTo>
                  <a:lnTo>
                    <a:pt x="2679" y="137921"/>
                  </a:lnTo>
                  <a:lnTo>
                    <a:pt x="256628" y="137921"/>
                  </a:lnTo>
                  <a:lnTo>
                    <a:pt x="259308" y="135267"/>
                  </a:lnTo>
                  <a:lnTo>
                    <a:pt x="259308" y="131965"/>
                  </a:lnTo>
                  <a:lnTo>
                    <a:pt x="259308" y="2654"/>
                  </a:lnTo>
                  <a:lnTo>
                    <a:pt x="256628" y="0"/>
                  </a:lnTo>
                  <a:close/>
                </a:path>
              </a:pathLst>
            </a:custGeom>
            <a:solidFill>
              <a:srgbClr val="888E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6309855" y="4101617"/>
              <a:ext cx="107314" cy="49530"/>
            </a:xfrm>
            <a:custGeom>
              <a:avLst/>
              <a:gdLst/>
              <a:ahLst/>
              <a:cxnLst/>
              <a:rect l="l" t="t" r="r" b="b"/>
              <a:pathLst>
                <a:path w="107314" h="49529">
                  <a:moveTo>
                    <a:pt x="106832" y="37731"/>
                  </a:moveTo>
                  <a:lnTo>
                    <a:pt x="104152" y="35064"/>
                  </a:lnTo>
                  <a:lnTo>
                    <a:pt x="74498" y="35064"/>
                  </a:lnTo>
                  <a:lnTo>
                    <a:pt x="74498" y="0"/>
                  </a:lnTo>
                  <a:lnTo>
                    <a:pt x="32334" y="0"/>
                  </a:lnTo>
                  <a:lnTo>
                    <a:pt x="32334" y="35064"/>
                  </a:lnTo>
                  <a:lnTo>
                    <a:pt x="2654" y="35064"/>
                  </a:lnTo>
                  <a:lnTo>
                    <a:pt x="0" y="37731"/>
                  </a:lnTo>
                  <a:lnTo>
                    <a:pt x="0" y="46304"/>
                  </a:lnTo>
                  <a:lnTo>
                    <a:pt x="2654" y="48971"/>
                  </a:lnTo>
                  <a:lnTo>
                    <a:pt x="104152" y="48971"/>
                  </a:lnTo>
                  <a:lnTo>
                    <a:pt x="106832" y="46304"/>
                  </a:lnTo>
                  <a:lnTo>
                    <a:pt x="106832" y="43014"/>
                  </a:lnTo>
                  <a:lnTo>
                    <a:pt x="106832" y="37731"/>
                  </a:lnTo>
                  <a:close/>
                </a:path>
              </a:pathLst>
            </a:custGeom>
            <a:solidFill>
              <a:srgbClr val="E9E3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6357001" y="4096963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585" y="0"/>
                  </a:moveTo>
                  <a:lnTo>
                    <a:pt x="0" y="0"/>
                  </a:lnTo>
                  <a:lnTo>
                    <a:pt x="0" y="8483"/>
                  </a:lnTo>
                  <a:lnTo>
                    <a:pt x="12585" y="8483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85409" y="4235305"/>
              <a:ext cx="115074" cy="258907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026632" y="3729906"/>
              <a:ext cx="165735" cy="411480"/>
            </a:xfrm>
            <a:custGeom>
              <a:avLst/>
              <a:gdLst/>
              <a:ahLst/>
              <a:cxnLst/>
              <a:rect l="l" t="t" r="r" b="b"/>
              <a:pathLst>
                <a:path w="165735" h="411479">
                  <a:moveTo>
                    <a:pt x="158000" y="0"/>
                  </a:moveTo>
                  <a:lnTo>
                    <a:pt x="990" y="107734"/>
                  </a:lnTo>
                  <a:lnTo>
                    <a:pt x="0" y="109588"/>
                  </a:lnTo>
                  <a:lnTo>
                    <a:pt x="0" y="408762"/>
                  </a:lnTo>
                  <a:lnTo>
                    <a:pt x="2705" y="411441"/>
                  </a:lnTo>
                  <a:lnTo>
                    <a:pt x="6007" y="411441"/>
                  </a:lnTo>
                  <a:lnTo>
                    <a:pt x="9334" y="411441"/>
                  </a:lnTo>
                  <a:lnTo>
                    <a:pt x="12014" y="408762"/>
                  </a:lnTo>
                  <a:lnTo>
                    <a:pt x="12014" y="114731"/>
                  </a:lnTo>
                  <a:lnTo>
                    <a:pt x="164782" y="9880"/>
                  </a:lnTo>
                  <a:lnTo>
                    <a:pt x="165481" y="6134"/>
                  </a:lnTo>
                  <a:lnTo>
                    <a:pt x="161721" y="698"/>
                  </a:lnTo>
                  <a:lnTo>
                    <a:pt x="158000" y="0"/>
                  </a:lnTo>
                  <a:close/>
                </a:path>
              </a:pathLst>
            </a:custGeom>
            <a:solidFill>
              <a:srgbClr val="413A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5972783" y="4098878"/>
              <a:ext cx="120014" cy="60325"/>
            </a:xfrm>
            <a:custGeom>
              <a:avLst/>
              <a:gdLst/>
              <a:ahLst/>
              <a:cxnLst/>
              <a:rect l="l" t="t" r="r" b="b"/>
              <a:pathLst>
                <a:path w="120014" h="60325">
                  <a:moveTo>
                    <a:pt x="59855" y="0"/>
                  </a:moveTo>
                  <a:lnTo>
                    <a:pt x="36550" y="4703"/>
                  </a:lnTo>
                  <a:lnTo>
                    <a:pt x="17526" y="17530"/>
                  </a:lnTo>
                  <a:lnTo>
                    <a:pt x="4701" y="36556"/>
                  </a:lnTo>
                  <a:lnTo>
                    <a:pt x="0" y="59855"/>
                  </a:lnTo>
                  <a:lnTo>
                    <a:pt x="119722" y="59867"/>
                  </a:lnTo>
                  <a:lnTo>
                    <a:pt x="115019" y="36556"/>
                  </a:lnTo>
                  <a:lnTo>
                    <a:pt x="102190" y="17530"/>
                  </a:lnTo>
                  <a:lnTo>
                    <a:pt x="83161" y="4703"/>
                  </a:lnTo>
                  <a:lnTo>
                    <a:pt x="59855" y="0"/>
                  </a:lnTo>
                  <a:close/>
                </a:path>
              </a:pathLst>
            </a:custGeom>
            <a:solidFill>
              <a:srgbClr val="E9E3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33633" y="3707831"/>
              <a:ext cx="140351" cy="154397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6374142" y="3738752"/>
              <a:ext cx="314325" cy="138430"/>
            </a:xfrm>
            <a:custGeom>
              <a:avLst/>
              <a:gdLst/>
              <a:ahLst/>
              <a:cxnLst/>
              <a:rect l="l" t="t" r="r" b="b"/>
              <a:pathLst>
                <a:path w="314325" h="138429">
                  <a:moveTo>
                    <a:pt x="112191" y="45720"/>
                  </a:moveTo>
                  <a:lnTo>
                    <a:pt x="25" y="45720"/>
                  </a:lnTo>
                  <a:lnTo>
                    <a:pt x="25" y="48260"/>
                  </a:lnTo>
                  <a:lnTo>
                    <a:pt x="25" y="52070"/>
                  </a:lnTo>
                  <a:lnTo>
                    <a:pt x="12" y="53340"/>
                  </a:lnTo>
                  <a:lnTo>
                    <a:pt x="12" y="63017"/>
                  </a:lnTo>
                  <a:lnTo>
                    <a:pt x="0" y="64287"/>
                  </a:lnTo>
                  <a:lnTo>
                    <a:pt x="12" y="73596"/>
                  </a:lnTo>
                  <a:lnTo>
                    <a:pt x="0" y="74866"/>
                  </a:lnTo>
                  <a:lnTo>
                    <a:pt x="12" y="84150"/>
                  </a:lnTo>
                  <a:lnTo>
                    <a:pt x="0" y="85420"/>
                  </a:lnTo>
                  <a:lnTo>
                    <a:pt x="12" y="93980"/>
                  </a:lnTo>
                  <a:lnTo>
                    <a:pt x="12" y="95250"/>
                  </a:lnTo>
                  <a:lnTo>
                    <a:pt x="355" y="95250"/>
                  </a:lnTo>
                  <a:lnTo>
                    <a:pt x="355" y="96520"/>
                  </a:lnTo>
                  <a:lnTo>
                    <a:pt x="111836" y="96520"/>
                  </a:lnTo>
                  <a:lnTo>
                    <a:pt x="111836" y="95250"/>
                  </a:lnTo>
                  <a:lnTo>
                    <a:pt x="112191" y="95250"/>
                  </a:lnTo>
                  <a:lnTo>
                    <a:pt x="112191" y="93980"/>
                  </a:lnTo>
                  <a:lnTo>
                    <a:pt x="112191" y="53708"/>
                  </a:lnTo>
                  <a:lnTo>
                    <a:pt x="110185" y="53708"/>
                  </a:lnTo>
                  <a:lnTo>
                    <a:pt x="110185" y="93980"/>
                  </a:lnTo>
                  <a:lnTo>
                    <a:pt x="84620" y="93980"/>
                  </a:lnTo>
                  <a:lnTo>
                    <a:pt x="84620" y="85420"/>
                  </a:lnTo>
                  <a:lnTo>
                    <a:pt x="110185" y="85420"/>
                  </a:lnTo>
                  <a:lnTo>
                    <a:pt x="110185" y="82880"/>
                  </a:lnTo>
                  <a:lnTo>
                    <a:pt x="84620" y="82880"/>
                  </a:lnTo>
                  <a:lnTo>
                    <a:pt x="84620" y="74866"/>
                  </a:lnTo>
                  <a:lnTo>
                    <a:pt x="110185" y="74866"/>
                  </a:lnTo>
                  <a:lnTo>
                    <a:pt x="110185" y="72326"/>
                  </a:lnTo>
                  <a:lnTo>
                    <a:pt x="84620" y="72326"/>
                  </a:lnTo>
                  <a:lnTo>
                    <a:pt x="84620" y="64287"/>
                  </a:lnTo>
                  <a:lnTo>
                    <a:pt x="110185" y="64287"/>
                  </a:lnTo>
                  <a:lnTo>
                    <a:pt x="110185" y="61747"/>
                  </a:lnTo>
                  <a:lnTo>
                    <a:pt x="84620" y="61747"/>
                  </a:lnTo>
                  <a:lnTo>
                    <a:pt x="84620" y="53340"/>
                  </a:lnTo>
                  <a:lnTo>
                    <a:pt x="112191" y="53340"/>
                  </a:lnTo>
                  <a:lnTo>
                    <a:pt x="112191" y="52070"/>
                  </a:lnTo>
                  <a:lnTo>
                    <a:pt x="84518" y="52070"/>
                  </a:lnTo>
                  <a:lnTo>
                    <a:pt x="84188" y="51727"/>
                  </a:lnTo>
                  <a:lnTo>
                    <a:pt x="83070" y="51727"/>
                  </a:lnTo>
                  <a:lnTo>
                    <a:pt x="82727" y="52070"/>
                  </a:lnTo>
                  <a:lnTo>
                    <a:pt x="82638" y="53340"/>
                  </a:lnTo>
                  <a:lnTo>
                    <a:pt x="82638" y="93980"/>
                  </a:lnTo>
                  <a:lnTo>
                    <a:pt x="57086" y="93980"/>
                  </a:lnTo>
                  <a:lnTo>
                    <a:pt x="57086" y="85420"/>
                  </a:lnTo>
                  <a:lnTo>
                    <a:pt x="82638" y="85420"/>
                  </a:lnTo>
                  <a:lnTo>
                    <a:pt x="82638" y="82880"/>
                  </a:lnTo>
                  <a:lnTo>
                    <a:pt x="57086" y="82880"/>
                  </a:lnTo>
                  <a:lnTo>
                    <a:pt x="57086" y="74866"/>
                  </a:lnTo>
                  <a:lnTo>
                    <a:pt x="82638" y="74866"/>
                  </a:lnTo>
                  <a:lnTo>
                    <a:pt x="82638" y="72326"/>
                  </a:lnTo>
                  <a:lnTo>
                    <a:pt x="57086" y="72326"/>
                  </a:lnTo>
                  <a:lnTo>
                    <a:pt x="57086" y="64287"/>
                  </a:lnTo>
                  <a:lnTo>
                    <a:pt x="82638" y="64287"/>
                  </a:lnTo>
                  <a:lnTo>
                    <a:pt x="82638" y="61747"/>
                  </a:lnTo>
                  <a:lnTo>
                    <a:pt x="57086" y="61747"/>
                  </a:lnTo>
                  <a:lnTo>
                    <a:pt x="57086" y="53340"/>
                  </a:lnTo>
                  <a:lnTo>
                    <a:pt x="82638" y="53340"/>
                  </a:lnTo>
                  <a:lnTo>
                    <a:pt x="82638" y="52070"/>
                  </a:lnTo>
                  <a:lnTo>
                    <a:pt x="56984" y="52070"/>
                  </a:lnTo>
                  <a:lnTo>
                    <a:pt x="56654" y="51727"/>
                  </a:lnTo>
                  <a:lnTo>
                    <a:pt x="55537" y="51727"/>
                  </a:lnTo>
                  <a:lnTo>
                    <a:pt x="55194" y="52070"/>
                  </a:lnTo>
                  <a:lnTo>
                    <a:pt x="55092" y="53340"/>
                  </a:lnTo>
                  <a:lnTo>
                    <a:pt x="55092" y="93980"/>
                  </a:lnTo>
                  <a:lnTo>
                    <a:pt x="29552" y="93980"/>
                  </a:lnTo>
                  <a:lnTo>
                    <a:pt x="29552" y="85420"/>
                  </a:lnTo>
                  <a:lnTo>
                    <a:pt x="55092" y="85420"/>
                  </a:lnTo>
                  <a:lnTo>
                    <a:pt x="55092" y="82880"/>
                  </a:lnTo>
                  <a:lnTo>
                    <a:pt x="29552" y="82880"/>
                  </a:lnTo>
                  <a:lnTo>
                    <a:pt x="29552" y="74866"/>
                  </a:lnTo>
                  <a:lnTo>
                    <a:pt x="55092" y="74866"/>
                  </a:lnTo>
                  <a:lnTo>
                    <a:pt x="55092" y="72326"/>
                  </a:lnTo>
                  <a:lnTo>
                    <a:pt x="29552" y="72326"/>
                  </a:lnTo>
                  <a:lnTo>
                    <a:pt x="29552" y="64287"/>
                  </a:lnTo>
                  <a:lnTo>
                    <a:pt x="55092" y="64287"/>
                  </a:lnTo>
                  <a:lnTo>
                    <a:pt x="55092" y="61747"/>
                  </a:lnTo>
                  <a:lnTo>
                    <a:pt x="29552" y="61747"/>
                  </a:lnTo>
                  <a:lnTo>
                    <a:pt x="29552" y="53340"/>
                  </a:lnTo>
                  <a:lnTo>
                    <a:pt x="55092" y="53340"/>
                  </a:lnTo>
                  <a:lnTo>
                    <a:pt x="55092" y="52070"/>
                  </a:lnTo>
                  <a:lnTo>
                    <a:pt x="29451" y="52070"/>
                  </a:lnTo>
                  <a:lnTo>
                    <a:pt x="29108" y="51727"/>
                  </a:lnTo>
                  <a:lnTo>
                    <a:pt x="27990" y="51727"/>
                  </a:lnTo>
                  <a:lnTo>
                    <a:pt x="27647" y="52070"/>
                  </a:lnTo>
                  <a:lnTo>
                    <a:pt x="27559" y="53340"/>
                  </a:lnTo>
                  <a:lnTo>
                    <a:pt x="27559" y="93980"/>
                  </a:lnTo>
                  <a:lnTo>
                    <a:pt x="2006" y="93980"/>
                  </a:lnTo>
                  <a:lnTo>
                    <a:pt x="2006" y="85420"/>
                  </a:lnTo>
                  <a:lnTo>
                    <a:pt x="27559" y="85420"/>
                  </a:lnTo>
                  <a:lnTo>
                    <a:pt x="27559" y="82880"/>
                  </a:lnTo>
                  <a:lnTo>
                    <a:pt x="2006" y="82880"/>
                  </a:lnTo>
                  <a:lnTo>
                    <a:pt x="2006" y="74866"/>
                  </a:lnTo>
                  <a:lnTo>
                    <a:pt x="27559" y="74866"/>
                  </a:lnTo>
                  <a:lnTo>
                    <a:pt x="27559" y="72326"/>
                  </a:lnTo>
                  <a:lnTo>
                    <a:pt x="2006" y="72326"/>
                  </a:lnTo>
                  <a:lnTo>
                    <a:pt x="2006" y="64287"/>
                  </a:lnTo>
                  <a:lnTo>
                    <a:pt x="27559" y="64287"/>
                  </a:lnTo>
                  <a:lnTo>
                    <a:pt x="27559" y="61747"/>
                  </a:lnTo>
                  <a:lnTo>
                    <a:pt x="2006" y="61747"/>
                  </a:lnTo>
                  <a:lnTo>
                    <a:pt x="2006" y="53340"/>
                  </a:lnTo>
                  <a:lnTo>
                    <a:pt x="27559" y="53340"/>
                  </a:lnTo>
                  <a:lnTo>
                    <a:pt x="27559" y="52070"/>
                  </a:lnTo>
                  <a:lnTo>
                    <a:pt x="2006" y="52070"/>
                  </a:lnTo>
                  <a:lnTo>
                    <a:pt x="2006" y="48260"/>
                  </a:lnTo>
                  <a:lnTo>
                    <a:pt x="110185" y="48260"/>
                  </a:lnTo>
                  <a:lnTo>
                    <a:pt x="110185" y="51739"/>
                  </a:lnTo>
                  <a:lnTo>
                    <a:pt x="112191" y="51739"/>
                  </a:lnTo>
                  <a:lnTo>
                    <a:pt x="112191" y="48260"/>
                  </a:lnTo>
                  <a:lnTo>
                    <a:pt x="112191" y="47828"/>
                  </a:lnTo>
                  <a:lnTo>
                    <a:pt x="112191" y="45720"/>
                  </a:lnTo>
                  <a:close/>
                </a:path>
                <a:path w="314325" h="138429">
                  <a:moveTo>
                    <a:pt x="314032" y="73660"/>
                  </a:moveTo>
                  <a:lnTo>
                    <a:pt x="312013" y="73660"/>
                  </a:lnTo>
                  <a:lnTo>
                    <a:pt x="312013" y="82550"/>
                  </a:lnTo>
                  <a:lnTo>
                    <a:pt x="312013" y="93497"/>
                  </a:lnTo>
                  <a:lnTo>
                    <a:pt x="312013" y="135890"/>
                  </a:lnTo>
                  <a:lnTo>
                    <a:pt x="285203" y="135890"/>
                  </a:lnTo>
                  <a:lnTo>
                    <a:pt x="285203" y="124282"/>
                  </a:lnTo>
                  <a:lnTo>
                    <a:pt x="312013" y="124282"/>
                  </a:lnTo>
                  <a:lnTo>
                    <a:pt x="312013" y="121742"/>
                  </a:lnTo>
                  <a:lnTo>
                    <a:pt x="285203" y="121742"/>
                  </a:lnTo>
                  <a:lnTo>
                    <a:pt x="285203" y="110172"/>
                  </a:lnTo>
                  <a:lnTo>
                    <a:pt x="312013" y="110172"/>
                  </a:lnTo>
                  <a:lnTo>
                    <a:pt x="312013" y="107632"/>
                  </a:lnTo>
                  <a:lnTo>
                    <a:pt x="285203" y="107632"/>
                  </a:lnTo>
                  <a:lnTo>
                    <a:pt x="285203" y="96037"/>
                  </a:lnTo>
                  <a:lnTo>
                    <a:pt x="312013" y="96037"/>
                  </a:lnTo>
                  <a:lnTo>
                    <a:pt x="312013" y="93497"/>
                  </a:lnTo>
                  <a:lnTo>
                    <a:pt x="285203" y="93497"/>
                  </a:lnTo>
                  <a:lnTo>
                    <a:pt x="285203" y="82550"/>
                  </a:lnTo>
                  <a:lnTo>
                    <a:pt x="312013" y="82550"/>
                  </a:lnTo>
                  <a:lnTo>
                    <a:pt x="312013" y="73660"/>
                  </a:lnTo>
                  <a:lnTo>
                    <a:pt x="283222" y="73660"/>
                  </a:lnTo>
                  <a:lnTo>
                    <a:pt x="283222" y="82550"/>
                  </a:lnTo>
                  <a:lnTo>
                    <a:pt x="283222" y="93497"/>
                  </a:lnTo>
                  <a:lnTo>
                    <a:pt x="283222" y="135890"/>
                  </a:lnTo>
                  <a:lnTo>
                    <a:pt x="256413" y="135890"/>
                  </a:lnTo>
                  <a:lnTo>
                    <a:pt x="256413" y="124282"/>
                  </a:lnTo>
                  <a:lnTo>
                    <a:pt x="283222" y="124282"/>
                  </a:lnTo>
                  <a:lnTo>
                    <a:pt x="283222" y="121742"/>
                  </a:lnTo>
                  <a:lnTo>
                    <a:pt x="256413" y="121742"/>
                  </a:lnTo>
                  <a:lnTo>
                    <a:pt x="256413" y="110172"/>
                  </a:lnTo>
                  <a:lnTo>
                    <a:pt x="283222" y="110172"/>
                  </a:lnTo>
                  <a:lnTo>
                    <a:pt x="283222" y="107632"/>
                  </a:lnTo>
                  <a:lnTo>
                    <a:pt x="256413" y="107632"/>
                  </a:lnTo>
                  <a:lnTo>
                    <a:pt x="256413" y="96037"/>
                  </a:lnTo>
                  <a:lnTo>
                    <a:pt x="283222" y="96037"/>
                  </a:lnTo>
                  <a:lnTo>
                    <a:pt x="283222" y="93497"/>
                  </a:lnTo>
                  <a:lnTo>
                    <a:pt x="256413" y="93497"/>
                  </a:lnTo>
                  <a:lnTo>
                    <a:pt x="256413" y="82550"/>
                  </a:lnTo>
                  <a:lnTo>
                    <a:pt x="283222" y="82550"/>
                  </a:lnTo>
                  <a:lnTo>
                    <a:pt x="283222" y="73660"/>
                  </a:lnTo>
                  <a:lnTo>
                    <a:pt x="254419" y="73660"/>
                  </a:lnTo>
                  <a:lnTo>
                    <a:pt x="254419" y="82550"/>
                  </a:lnTo>
                  <a:lnTo>
                    <a:pt x="254419" y="93497"/>
                  </a:lnTo>
                  <a:lnTo>
                    <a:pt x="254419" y="135890"/>
                  </a:lnTo>
                  <a:lnTo>
                    <a:pt x="227609" y="135890"/>
                  </a:lnTo>
                  <a:lnTo>
                    <a:pt x="227609" y="124282"/>
                  </a:lnTo>
                  <a:lnTo>
                    <a:pt x="254419" y="124282"/>
                  </a:lnTo>
                  <a:lnTo>
                    <a:pt x="254419" y="121742"/>
                  </a:lnTo>
                  <a:lnTo>
                    <a:pt x="227609" y="121742"/>
                  </a:lnTo>
                  <a:lnTo>
                    <a:pt x="227609" y="110172"/>
                  </a:lnTo>
                  <a:lnTo>
                    <a:pt x="254419" y="110172"/>
                  </a:lnTo>
                  <a:lnTo>
                    <a:pt x="254419" y="107632"/>
                  </a:lnTo>
                  <a:lnTo>
                    <a:pt x="227609" y="107632"/>
                  </a:lnTo>
                  <a:lnTo>
                    <a:pt x="227609" y="96037"/>
                  </a:lnTo>
                  <a:lnTo>
                    <a:pt x="254419" y="96037"/>
                  </a:lnTo>
                  <a:lnTo>
                    <a:pt x="254419" y="93497"/>
                  </a:lnTo>
                  <a:lnTo>
                    <a:pt x="227609" y="93497"/>
                  </a:lnTo>
                  <a:lnTo>
                    <a:pt x="227609" y="82550"/>
                  </a:lnTo>
                  <a:lnTo>
                    <a:pt x="254419" y="82550"/>
                  </a:lnTo>
                  <a:lnTo>
                    <a:pt x="254419" y="73660"/>
                  </a:lnTo>
                  <a:lnTo>
                    <a:pt x="225615" y="73660"/>
                  </a:lnTo>
                  <a:lnTo>
                    <a:pt x="225615" y="82550"/>
                  </a:lnTo>
                  <a:lnTo>
                    <a:pt x="225615" y="93497"/>
                  </a:lnTo>
                  <a:lnTo>
                    <a:pt x="225615" y="135890"/>
                  </a:lnTo>
                  <a:lnTo>
                    <a:pt x="198793" y="135890"/>
                  </a:lnTo>
                  <a:lnTo>
                    <a:pt x="198793" y="124282"/>
                  </a:lnTo>
                  <a:lnTo>
                    <a:pt x="225615" y="124282"/>
                  </a:lnTo>
                  <a:lnTo>
                    <a:pt x="225615" y="121742"/>
                  </a:lnTo>
                  <a:lnTo>
                    <a:pt x="198793" y="121742"/>
                  </a:lnTo>
                  <a:lnTo>
                    <a:pt x="198793" y="110172"/>
                  </a:lnTo>
                  <a:lnTo>
                    <a:pt x="225615" y="110172"/>
                  </a:lnTo>
                  <a:lnTo>
                    <a:pt x="225615" y="107632"/>
                  </a:lnTo>
                  <a:lnTo>
                    <a:pt x="198793" y="107632"/>
                  </a:lnTo>
                  <a:lnTo>
                    <a:pt x="198793" y="96037"/>
                  </a:lnTo>
                  <a:lnTo>
                    <a:pt x="225615" y="96037"/>
                  </a:lnTo>
                  <a:lnTo>
                    <a:pt x="225615" y="93497"/>
                  </a:lnTo>
                  <a:lnTo>
                    <a:pt x="198793" y="93497"/>
                  </a:lnTo>
                  <a:lnTo>
                    <a:pt x="198793" y="82550"/>
                  </a:lnTo>
                  <a:lnTo>
                    <a:pt x="225615" y="82550"/>
                  </a:lnTo>
                  <a:lnTo>
                    <a:pt x="225615" y="73660"/>
                  </a:lnTo>
                  <a:lnTo>
                    <a:pt x="196773" y="73660"/>
                  </a:lnTo>
                  <a:lnTo>
                    <a:pt x="196773" y="74930"/>
                  </a:lnTo>
                  <a:lnTo>
                    <a:pt x="196773" y="80010"/>
                  </a:lnTo>
                  <a:lnTo>
                    <a:pt x="196773" y="81280"/>
                  </a:lnTo>
                  <a:lnTo>
                    <a:pt x="196799" y="94767"/>
                  </a:lnTo>
                  <a:lnTo>
                    <a:pt x="196786" y="96037"/>
                  </a:lnTo>
                  <a:lnTo>
                    <a:pt x="196799" y="108902"/>
                  </a:lnTo>
                  <a:lnTo>
                    <a:pt x="196786" y="110172"/>
                  </a:lnTo>
                  <a:lnTo>
                    <a:pt x="196799" y="123012"/>
                  </a:lnTo>
                  <a:lnTo>
                    <a:pt x="196786" y="124282"/>
                  </a:lnTo>
                  <a:lnTo>
                    <a:pt x="196799" y="135890"/>
                  </a:lnTo>
                  <a:lnTo>
                    <a:pt x="196799" y="138430"/>
                  </a:lnTo>
                  <a:lnTo>
                    <a:pt x="314032" y="138430"/>
                  </a:lnTo>
                  <a:lnTo>
                    <a:pt x="314032" y="136398"/>
                  </a:lnTo>
                  <a:lnTo>
                    <a:pt x="314032" y="135890"/>
                  </a:lnTo>
                  <a:lnTo>
                    <a:pt x="314032" y="81889"/>
                  </a:lnTo>
                  <a:lnTo>
                    <a:pt x="313588" y="81889"/>
                  </a:lnTo>
                  <a:lnTo>
                    <a:pt x="313588" y="81280"/>
                  </a:lnTo>
                  <a:lnTo>
                    <a:pt x="314032" y="81280"/>
                  </a:lnTo>
                  <a:lnTo>
                    <a:pt x="314032" y="80010"/>
                  </a:lnTo>
                  <a:lnTo>
                    <a:pt x="313029" y="80010"/>
                  </a:lnTo>
                  <a:lnTo>
                    <a:pt x="314032" y="79908"/>
                  </a:lnTo>
                  <a:lnTo>
                    <a:pt x="314032" y="75171"/>
                  </a:lnTo>
                  <a:lnTo>
                    <a:pt x="313029" y="75171"/>
                  </a:lnTo>
                  <a:lnTo>
                    <a:pt x="313029" y="74930"/>
                  </a:lnTo>
                  <a:lnTo>
                    <a:pt x="314032" y="74930"/>
                  </a:lnTo>
                  <a:lnTo>
                    <a:pt x="314032" y="73660"/>
                  </a:lnTo>
                  <a:close/>
                </a:path>
                <a:path w="314325" h="138429">
                  <a:moveTo>
                    <a:pt x="314032" y="1270"/>
                  </a:moveTo>
                  <a:lnTo>
                    <a:pt x="314007" y="0"/>
                  </a:lnTo>
                  <a:lnTo>
                    <a:pt x="283222" y="0"/>
                  </a:lnTo>
                  <a:lnTo>
                    <a:pt x="283222" y="63500"/>
                  </a:lnTo>
                  <a:lnTo>
                    <a:pt x="256413" y="63500"/>
                  </a:lnTo>
                  <a:lnTo>
                    <a:pt x="256413" y="51333"/>
                  </a:lnTo>
                  <a:lnTo>
                    <a:pt x="283222" y="51333"/>
                  </a:lnTo>
                  <a:lnTo>
                    <a:pt x="283222" y="48793"/>
                  </a:lnTo>
                  <a:lnTo>
                    <a:pt x="256413" y="48793"/>
                  </a:lnTo>
                  <a:lnTo>
                    <a:pt x="256413" y="37185"/>
                  </a:lnTo>
                  <a:lnTo>
                    <a:pt x="283222" y="37185"/>
                  </a:lnTo>
                  <a:lnTo>
                    <a:pt x="283222" y="34645"/>
                  </a:lnTo>
                  <a:lnTo>
                    <a:pt x="256413" y="34645"/>
                  </a:lnTo>
                  <a:lnTo>
                    <a:pt x="256413" y="23075"/>
                  </a:lnTo>
                  <a:lnTo>
                    <a:pt x="283222" y="23075"/>
                  </a:lnTo>
                  <a:lnTo>
                    <a:pt x="283222" y="20535"/>
                  </a:lnTo>
                  <a:lnTo>
                    <a:pt x="256413" y="20535"/>
                  </a:lnTo>
                  <a:lnTo>
                    <a:pt x="256413" y="8890"/>
                  </a:lnTo>
                  <a:lnTo>
                    <a:pt x="283222" y="8890"/>
                  </a:lnTo>
                  <a:lnTo>
                    <a:pt x="283222" y="0"/>
                  </a:lnTo>
                  <a:lnTo>
                    <a:pt x="254419" y="0"/>
                  </a:lnTo>
                  <a:lnTo>
                    <a:pt x="254419" y="8890"/>
                  </a:lnTo>
                  <a:lnTo>
                    <a:pt x="254419" y="20535"/>
                  </a:lnTo>
                  <a:lnTo>
                    <a:pt x="254419" y="63500"/>
                  </a:lnTo>
                  <a:lnTo>
                    <a:pt x="227609" y="63500"/>
                  </a:lnTo>
                  <a:lnTo>
                    <a:pt x="227609" y="51333"/>
                  </a:lnTo>
                  <a:lnTo>
                    <a:pt x="254419" y="51333"/>
                  </a:lnTo>
                  <a:lnTo>
                    <a:pt x="254419" y="48793"/>
                  </a:lnTo>
                  <a:lnTo>
                    <a:pt x="227609" y="48793"/>
                  </a:lnTo>
                  <a:lnTo>
                    <a:pt x="227609" y="37185"/>
                  </a:lnTo>
                  <a:lnTo>
                    <a:pt x="254419" y="37185"/>
                  </a:lnTo>
                  <a:lnTo>
                    <a:pt x="254419" y="34645"/>
                  </a:lnTo>
                  <a:lnTo>
                    <a:pt x="227609" y="34645"/>
                  </a:lnTo>
                  <a:lnTo>
                    <a:pt x="227609" y="23075"/>
                  </a:lnTo>
                  <a:lnTo>
                    <a:pt x="254419" y="23075"/>
                  </a:lnTo>
                  <a:lnTo>
                    <a:pt x="254419" y="20535"/>
                  </a:lnTo>
                  <a:lnTo>
                    <a:pt x="227609" y="20535"/>
                  </a:lnTo>
                  <a:lnTo>
                    <a:pt x="227609" y="8890"/>
                  </a:lnTo>
                  <a:lnTo>
                    <a:pt x="254419" y="8890"/>
                  </a:lnTo>
                  <a:lnTo>
                    <a:pt x="254419" y="0"/>
                  </a:lnTo>
                  <a:lnTo>
                    <a:pt x="225615" y="0"/>
                  </a:lnTo>
                  <a:lnTo>
                    <a:pt x="225615" y="8890"/>
                  </a:lnTo>
                  <a:lnTo>
                    <a:pt x="225615" y="20535"/>
                  </a:lnTo>
                  <a:lnTo>
                    <a:pt x="225615" y="63500"/>
                  </a:lnTo>
                  <a:lnTo>
                    <a:pt x="198793" y="63500"/>
                  </a:lnTo>
                  <a:lnTo>
                    <a:pt x="198793" y="51333"/>
                  </a:lnTo>
                  <a:lnTo>
                    <a:pt x="225615" y="51333"/>
                  </a:lnTo>
                  <a:lnTo>
                    <a:pt x="225615" y="48793"/>
                  </a:lnTo>
                  <a:lnTo>
                    <a:pt x="198793" y="48793"/>
                  </a:lnTo>
                  <a:lnTo>
                    <a:pt x="198793" y="37185"/>
                  </a:lnTo>
                  <a:lnTo>
                    <a:pt x="225615" y="37185"/>
                  </a:lnTo>
                  <a:lnTo>
                    <a:pt x="225615" y="34645"/>
                  </a:lnTo>
                  <a:lnTo>
                    <a:pt x="198793" y="34645"/>
                  </a:lnTo>
                  <a:lnTo>
                    <a:pt x="198793" y="23075"/>
                  </a:lnTo>
                  <a:lnTo>
                    <a:pt x="225615" y="23075"/>
                  </a:lnTo>
                  <a:lnTo>
                    <a:pt x="225615" y="20535"/>
                  </a:lnTo>
                  <a:lnTo>
                    <a:pt x="198793" y="20535"/>
                  </a:lnTo>
                  <a:lnTo>
                    <a:pt x="198793" y="8890"/>
                  </a:lnTo>
                  <a:lnTo>
                    <a:pt x="225615" y="8890"/>
                  </a:lnTo>
                  <a:lnTo>
                    <a:pt x="225615" y="0"/>
                  </a:lnTo>
                  <a:lnTo>
                    <a:pt x="196799" y="0"/>
                  </a:lnTo>
                  <a:lnTo>
                    <a:pt x="196799" y="1270"/>
                  </a:lnTo>
                  <a:lnTo>
                    <a:pt x="196773" y="2540"/>
                  </a:lnTo>
                  <a:lnTo>
                    <a:pt x="196773" y="6350"/>
                  </a:lnTo>
                  <a:lnTo>
                    <a:pt x="196773" y="8890"/>
                  </a:lnTo>
                  <a:lnTo>
                    <a:pt x="196799" y="21805"/>
                  </a:lnTo>
                  <a:lnTo>
                    <a:pt x="196786" y="23075"/>
                  </a:lnTo>
                  <a:lnTo>
                    <a:pt x="196799" y="35915"/>
                  </a:lnTo>
                  <a:lnTo>
                    <a:pt x="196786" y="37185"/>
                  </a:lnTo>
                  <a:lnTo>
                    <a:pt x="196799" y="50063"/>
                  </a:lnTo>
                  <a:lnTo>
                    <a:pt x="196786" y="51333"/>
                  </a:lnTo>
                  <a:lnTo>
                    <a:pt x="196799" y="63500"/>
                  </a:lnTo>
                  <a:lnTo>
                    <a:pt x="196799" y="64770"/>
                  </a:lnTo>
                  <a:lnTo>
                    <a:pt x="197205" y="64770"/>
                  </a:lnTo>
                  <a:lnTo>
                    <a:pt x="197205" y="66040"/>
                  </a:lnTo>
                  <a:lnTo>
                    <a:pt x="313626" y="66040"/>
                  </a:lnTo>
                  <a:lnTo>
                    <a:pt x="313626" y="64770"/>
                  </a:lnTo>
                  <a:lnTo>
                    <a:pt x="314032" y="64770"/>
                  </a:lnTo>
                  <a:lnTo>
                    <a:pt x="314032" y="63500"/>
                  </a:lnTo>
                  <a:lnTo>
                    <a:pt x="285203" y="63500"/>
                  </a:lnTo>
                  <a:lnTo>
                    <a:pt x="285203" y="51333"/>
                  </a:lnTo>
                  <a:lnTo>
                    <a:pt x="312013" y="51333"/>
                  </a:lnTo>
                  <a:lnTo>
                    <a:pt x="312013" y="63449"/>
                  </a:lnTo>
                  <a:lnTo>
                    <a:pt x="314032" y="63449"/>
                  </a:lnTo>
                  <a:lnTo>
                    <a:pt x="314032" y="8953"/>
                  </a:lnTo>
                  <a:lnTo>
                    <a:pt x="312013" y="8953"/>
                  </a:lnTo>
                  <a:lnTo>
                    <a:pt x="312013" y="20535"/>
                  </a:lnTo>
                  <a:lnTo>
                    <a:pt x="312013" y="23075"/>
                  </a:lnTo>
                  <a:lnTo>
                    <a:pt x="312013" y="34645"/>
                  </a:lnTo>
                  <a:lnTo>
                    <a:pt x="312013" y="37185"/>
                  </a:lnTo>
                  <a:lnTo>
                    <a:pt x="312013" y="48793"/>
                  </a:lnTo>
                  <a:lnTo>
                    <a:pt x="285203" y="48793"/>
                  </a:lnTo>
                  <a:lnTo>
                    <a:pt x="285203" y="37185"/>
                  </a:lnTo>
                  <a:lnTo>
                    <a:pt x="312013" y="37185"/>
                  </a:lnTo>
                  <a:lnTo>
                    <a:pt x="312013" y="34645"/>
                  </a:lnTo>
                  <a:lnTo>
                    <a:pt x="285203" y="34645"/>
                  </a:lnTo>
                  <a:lnTo>
                    <a:pt x="285203" y="23075"/>
                  </a:lnTo>
                  <a:lnTo>
                    <a:pt x="312013" y="23075"/>
                  </a:lnTo>
                  <a:lnTo>
                    <a:pt x="312013" y="20535"/>
                  </a:lnTo>
                  <a:lnTo>
                    <a:pt x="285203" y="20535"/>
                  </a:lnTo>
                  <a:lnTo>
                    <a:pt x="285203" y="8890"/>
                  </a:lnTo>
                  <a:lnTo>
                    <a:pt x="314032" y="8890"/>
                  </a:lnTo>
                  <a:lnTo>
                    <a:pt x="314032" y="7620"/>
                  </a:lnTo>
                  <a:lnTo>
                    <a:pt x="314032" y="6946"/>
                  </a:lnTo>
                  <a:lnTo>
                    <a:pt x="314032" y="6350"/>
                  </a:lnTo>
                  <a:lnTo>
                    <a:pt x="314032" y="2540"/>
                  </a:lnTo>
                  <a:lnTo>
                    <a:pt x="314032" y="2209"/>
                  </a:lnTo>
                  <a:lnTo>
                    <a:pt x="314032" y="1270"/>
                  </a:lnTo>
                  <a:close/>
                </a:path>
              </a:pathLst>
            </a:custGeom>
            <a:solidFill>
              <a:srgbClr val="9D91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6399357" y="4523779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396" y="0"/>
                  </a:moveTo>
                  <a:lnTo>
                    <a:pt x="12451" y="1495"/>
                  </a:lnTo>
                  <a:lnTo>
                    <a:pt x="5968" y="5572"/>
                  </a:lnTo>
                  <a:lnTo>
                    <a:pt x="1600" y="11615"/>
                  </a:lnTo>
                  <a:lnTo>
                    <a:pt x="0" y="19011"/>
                  </a:lnTo>
                  <a:lnTo>
                    <a:pt x="240" y="26410"/>
                  </a:lnTo>
                  <a:lnTo>
                    <a:pt x="2339" y="32458"/>
                  </a:lnTo>
                  <a:lnTo>
                    <a:pt x="8368" y="36539"/>
                  </a:lnTo>
                  <a:lnTo>
                    <a:pt x="20396" y="38036"/>
                  </a:lnTo>
                  <a:lnTo>
                    <a:pt x="32443" y="36539"/>
                  </a:lnTo>
                  <a:lnTo>
                    <a:pt x="38479" y="32458"/>
                  </a:lnTo>
                  <a:lnTo>
                    <a:pt x="40579" y="26410"/>
                  </a:lnTo>
                  <a:lnTo>
                    <a:pt x="40817" y="19011"/>
                  </a:lnTo>
                  <a:lnTo>
                    <a:pt x="39214" y="11615"/>
                  </a:lnTo>
                  <a:lnTo>
                    <a:pt x="34840" y="5572"/>
                  </a:lnTo>
                  <a:lnTo>
                    <a:pt x="28350" y="1495"/>
                  </a:lnTo>
                  <a:lnTo>
                    <a:pt x="20396" y="0"/>
                  </a:lnTo>
                  <a:close/>
                </a:path>
              </a:pathLst>
            </a:custGeom>
            <a:solidFill>
              <a:srgbClr val="3131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6398742" y="4445000"/>
              <a:ext cx="42545" cy="90805"/>
            </a:xfrm>
            <a:custGeom>
              <a:avLst/>
              <a:gdLst/>
              <a:ahLst/>
              <a:cxnLst/>
              <a:rect l="l" t="t" r="r" b="b"/>
              <a:pathLst>
                <a:path w="42545" h="90804">
                  <a:moveTo>
                    <a:pt x="42456" y="0"/>
                  </a:moveTo>
                  <a:lnTo>
                    <a:pt x="12" y="0"/>
                  </a:lnTo>
                  <a:lnTo>
                    <a:pt x="12" y="81648"/>
                  </a:lnTo>
                  <a:lnTo>
                    <a:pt x="0" y="86728"/>
                  </a:lnTo>
                  <a:lnTo>
                    <a:pt x="4635" y="86728"/>
                  </a:lnTo>
                  <a:lnTo>
                    <a:pt x="4635" y="90538"/>
                  </a:lnTo>
                  <a:lnTo>
                    <a:pt x="37807" y="90538"/>
                  </a:lnTo>
                  <a:lnTo>
                    <a:pt x="37807" y="86728"/>
                  </a:lnTo>
                  <a:lnTo>
                    <a:pt x="42456" y="86728"/>
                  </a:lnTo>
                  <a:lnTo>
                    <a:pt x="42456" y="81648"/>
                  </a:lnTo>
                  <a:lnTo>
                    <a:pt x="42456" y="0"/>
                  </a:lnTo>
                  <a:close/>
                </a:path>
              </a:pathLst>
            </a:custGeom>
            <a:solidFill>
              <a:srgbClr val="5C5E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6295339" y="4523779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08" y="0"/>
                  </a:moveTo>
                  <a:lnTo>
                    <a:pt x="12472" y="1495"/>
                  </a:lnTo>
                  <a:lnTo>
                    <a:pt x="5984" y="5572"/>
                  </a:lnTo>
                  <a:lnTo>
                    <a:pt x="1606" y="11615"/>
                  </a:lnTo>
                  <a:lnTo>
                    <a:pt x="0" y="19011"/>
                  </a:lnTo>
                  <a:lnTo>
                    <a:pt x="242" y="26410"/>
                  </a:lnTo>
                  <a:lnTo>
                    <a:pt x="2346" y="32458"/>
                  </a:lnTo>
                  <a:lnTo>
                    <a:pt x="8379" y="36539"/>
                  </a:lnTo>
                  <a:lnTo>
                    <a:pt x="20408" y="38036"/>
                  </a:lnTo>
                  <a:lnTo>
                    <a:pt x="32454" y="36539"/>
                  </a:lnTo>
                  <a:lnTo>
                    <a:pt x="38485" y="32458"/>
                  </a:lnTo>
                  <a:lnTo>
                    <a:pt x="40581" y="26410"/>
                  </a:lnTo>
                  <a:lnTo>
                    <a:pt x="40817" y="19011"/>
                  </a:lnTo>
                  <a:lnTo>
                    <a:pt x="39214" y="11615"/>
                  </a:lnTo>
                  <a:lnTo>
                    <a:pt x="34842" y="5572"/>
                  </a:lnTo>
                  <a:lnTo>
                    <a:pt x="28355" y="1495"/>
                  </a:lnTo>
                  <a:lnTo>
                    <a:pt x="20408" y="0"/>
                  </a:lnTo>
                  <a:close/>
                </a:path>
              </a:pathLst>
            </a:custGeom>
            <a:solidFill>
              <a:srgbClr val="3131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6294742" y="4445000"/>
              <a:ext cx="42545" cy="90805"/>
            </a:xfrm>
            <a:custGeom>
              <a:avLst/>
              <a:gdLst/>
              <a:ahLst/>
              <a:cxnLst/>
              <a:rect l="l" t="t" r="r" b="b"/>
              <a:pathLst>
                <a:path w="42545" h="90804">
                  <a:moveTo>
                    <a:pt x="42456" y="0"/>
                  </a:moveTo>
                  <a:lnTo>
                    <a:pt x="0" y="0"/>
                  </a:lnTo>
                  <a:lnTo>
                    <a:pt x="0" y="86728"/>
                  </a:lnTo>
                  <a:lnTo>
                    <a:pt x="4622" y="86728"/>
                  </a:lnTo>
                  <a:lnTo>
                    <a:pt x="4622" y="90538"/>
                  </a:lnTo>
                  <a:lnTo>
                    <a:pt x="37795" y="90538"/>
                  </a:lnTo>
                  <a:lnTo>
                    <a:pt x="37795" y="86728"/>
                  </a:lnTo>
                  <a:lnTo>
                    <a:pt x="42456" y="86728"/>
                  </a:lnTo>
                  <a:lnTo>
                    <a:pt x="42456" y="0"/>
                  </a:lnTo>
                  <a:close/>
                </a:path>
              </a:pathLst>
            </a:custGeom>
            <a:solidFill>
              <a:srgbClr val="5C5E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6304610" y="4303534"/>
              <a:ext cx="139065" cy="208915"/>
            </a:xfrm>
            <a:custGeom>
              <a:avLst/>
              <a:gdLst/>
              <a:ahLst/>
              <a:cxnLst/>
              <a:rect l="l" t="t" r="r" b="b"/>
              <a:pathLst>
                <a:path w="139064" h="208914">
                  <a:moveTo>
                    <a:pt x="77343" y="141465"/>
                  </a:moveTo>
                  <a:lnTo>
                    <a:pt x="55689" y="141465"/>
                  </a:lnTo>
                  <a:lnTo>
                    <a:pt x="55689" y="208622"/>
                  </a:lnTo>
                  <a:lnTo>
                    <a:pt x="77343" y="208622"/>
                  </a:lnTo>
                  <a:lnTo>
                    <a:pt x="77343" y="141465"/>
                  </a:lnTo>
                  <a:close/>
                </a:path>
                <a:path w="139064" h="208914">
                  <a:moveTo>
                    <a:pt x="138899" y="42138"/>
                  </a:moveTo>
                  <a:lnTo>
                    <a:pt x="135648" y="25755"/>
                  </a:lnTo>
                  <a:lnTo>
                    <a:pt x="126771" y="12357"/>
                  </a:lnTo>
                  <a:lnTo>
                    <a:pt x="113601" y="3314"/>
                  </a:lnTo>
                  <a:lnTo>
                    <a:pt x="97485" y="0"/>
                  </a:lnTo>
                  <a:lnTo>
                    <a:pt x="41414" y="0"/>
                  </a:lnTo>
                  <a:lnTo>
                    <a:pt x="25285" y="3314"/>
                  </a:lnTo>
                  <a:lnTo>
                    <a:pt x="12128" y="12357"/>
                  </a:lnTo>
                  <a:lnTo>
                    <a:pt x="3251" y="25755"/>
                  </a:lnTo>
                  <a:lnTo>
                    <a:pt x="0" y="42138"/>
                  </a:lnTo>
                  <a:lnTo>
                    <a:pt x="0" y="54864"/>
                  </a:lnTo>
                  <a:lnTo>
                    <a:pt x="3251" y="71272"/>
                  </a:lnTo>
                  <a:lnTo>
                    <a:pt x="12128" y="84658"/>
                  </a:lnTo>
                  <a:lnTo>
                    <a:pt x="25285" y="93687"/>
                  </a:lnTo>
                  <a:lnTo>
                    <a:pt x="41414" y="96989"/>
                  </a:lnTo>
                  <a:lnTo>
                    <a:pt x="97485" y="96989"/>
                  </a:lnTo>
                  <a:lnTo>
                    <a:pt x="113601" y="93687"/>
                  </a:lnTo>
                  <a:lnTo>
                    <a:pt x="126771" y="84658"/>
                  </a:lnTo>
                  <a:lnTo>
                    <a:pt x="135648" y="71272"/>
                  </a:lnTo>
                  <a:lnTo>
                    <a:pt x="138899" y="54864"/>
                  </a:lnTo>
                  <a:lnTo>
                    <a:pt x="138899" y="42138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6224714" y="4131614"/>
              <a:ext cx="299085" cy="214629"/>
            </a:xfrm>
            <a:custGeom>
              <a:avLst/>
              <a:gdLst/>
              <a:ahLst/>
              <a:cxnLst/>
              <a:rect l="l" t="t" r="r" b="b"/>
              <a:pathLst>
                <a:path w="299084" h="214629">
                  <a:moveTo>
                    <a:pt x="298869" y="120230"/>
                  </a:moveTo>
                  <a:lnTo>
                    <a:pt x="204965" y="15748"/>
                  </a:lnTo>
                  <a:lnTo>
                    <a:pt x="186956" y="8305"/>
                  </a:lnTo>
                  <a:lnTo>
                    <a:pt x="180441" y="9575"/>
                  </a:lnTo>
                  <a:lnTo>
                    <a:pt x="176352" y="6350"/>
                  </a:lnTo>
                  <a:lnTo>
                    <a:pt x="149428" y="0"/>
                  </a:lnTo>
                  <a:lnTo>
                    <a:pt x="122504" y="6350"/>
                  </a:lnTo>
                  <a:lnTo>
                    <a:pt x="118414" y="9563"/>
                  </a:lnTo>
                  <a:lnTo>
                    <a:pt x="111925" y="8305"/>
                  </a:lnTo>
                  <a:lnTo>
                    <a:pt x="7531" y="102171"/>
                  </a:lnTo>
                  <a:lnTo>
                    <a:pt x="0" y="120230"/>
                  </a:lnTo>
                  <a:lnTo>
                    <a:pt x="1866" y="129806"/>
                  </a:lnTo>
                  <a:lnTo>
                    <a:pt x="7454" y="138239"/>
                  </a:lnTo>
                  <a:lnTo>
                    <a:pt x="15875" y="143827"/>
                  </a:lnTo>
                  <a:lnTo>
                    <a:pt x="25450" y="145681"/>
                  </a:lnTo>
                  <a:lnTo>
                    <a:pt x="35026" y="143827"/>
                  </a:lnTo>
                  <a:lnTo>
                    <a:pt x="43573" y="138087"/>
                  </a:lnTo>
                  <a:lnTo>
                    <a:pt x="79819" y="101854"/>
                  </a:lnTo>
                  <a:lnTo>
                    <a:pt x="79819" y="214198"/>
                  </a:lnTo>
                  <a:lnTo>
                    <a:pt x="219062" y="214198"/>
                  </a:lnTo>
                  <a:lnTo>
                    <a:pt x="219049" y="101854"/>
                  </a:lnTo>
                  <a:lnTo>
                    <a:pt x="255295" y="138087"/>
                  </a:lnTo>
                  <a:lnTo>
                    <a:pt x="263855" y="143827"/>
                  </a:lnTo>
                  <a:lnTo>
                    <a:pt x="273431" y="145681"/>
                  </a:lnTo>
                  <a:lnTo>
                    <a:pt x="283006" y="143827"/>
                  </a:lnTo>
                  <a:lnTo>
                    <a:pt x="291414" y="138239"/>
                  </a:lnTo>
                  <a:lnTo>
                    <a:pt x="297002" y="129806"/>
                  </a:lnTo>
                  <a:lnTo>
                    <a:pt x="298869" y="120230"/>
                  </a:lnTo>
                  <a:close/>
                </a:path>
              </a:pathLst>
            </a:custGeom>
            <a:solidFill>
              <a:srgbClr val="C5C6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6307948" y="3976301"/>
              <a:ext cx="132715" cy="166370"/>
            </a:xfrm>
            <a:custGeom>
              <a:avLst/>
              <a:gdLst/>
              <a:ahLst/>
              <a:cxnLst/>
              <a:rect l="l" t="t" r="r" b="b"/>
              <a:pathLst>
                <a:path w="132714" h="166370">
                  <a:moveTo>
                    <a:pt x="66205" y="0"/>
                  </a:moveTo>
                  <a:lnTo>
                    <a:pt x="19540" y="19259"/>
                  </a:lnTo>
                  <a:lnTo>
                    <a:pt x="12" y="65836"/>
                  </a:lnTo>
                  <a:lnTo>
                    <a:pt x="0" y="166344"/>
                  </a:lnTo>
                  <a:lnTo>
                    <a:pt x="132029" y="166344"/>
                  </a:lnTo>
                  <a:lnTo>
                    <a:pt x="132435" y="66217"/>
                  </a:lnTo>
                  <a:lnTo>
                    <a:pt x="127232" y="40440"/>
                  </a:lnTo>
                  <a:lnTo>
                    <a:pt x="113041" y="19392"/>
                  </a:lnTo>
                  <a:lnTo>
                    <a:pt x="91989" y="5203"/>
                  </a:lnTo>
                  <a:lnTo>
                    <a:pt x="66205" y="0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6266840" y="4151541"/>
              <a:ext cx="213995" cy="294005"/>
            </a:xfrm>
            <a:custGeom>
              <a:avLst/>
              <a:gdLst/>
              <a:ahLst/>
              <a:cxnLst/>
              <a:rect l="l" t="t" r="r" b="b"/>
              <a:pathLst>
                <a:path w="213995" h="294004">
                  <a:moveTo>
                    <a:pt x="213575" y="248843"/>
                  </a:moveTo>
                  <a:lnTo>
                    <a:pt x="207289" y="242544"/>
                  </a:lnTo>
                  <a:lnTo>
                    <a:pt x="197929" y="242544"/>
                  </a:lnTo>
                  <a:lnTo>
                    <a:pt x="209067" y="226060"/>
                  </a:lnTo>
                  <a:lnTo>
                    <a:pt x="213563" y="203835"/>
                  </a:lnTo>
                  <a:lnTo>
                    <a:pt x="213563" y="57150"/>
                  </a:lnTo>
                  <a:lnTo>
                    <a:pt x="209067" y="34925"/>
                  </a:lnTo>
                  <a:lnTo>
                    <a:pt x="196799" y="16764"/>
                  </a:lnTo>
                  <a:lnTo>
                    <a:pt x="178625" y="4495"/>
                  </a:lnTo>
                  <a:lnTo>
                    <a:pt x="156400" y="0"/>
                  </a:lnTo>
                  <a:lnTo>
                    <a:pt x="57188" y="0"/>
                  </a:lnTo>
                  <a:lnTo>
                    <a:pt x="34950" y="4495"/>
                  </a:lnTo>
                  <a:lnTo>
                    <a:pt x="16776" y="16764"/>
                  </a:lnTo>
                  <a:lnTo>
                    <a:pt x="4521" y="34925"/>
                  </a:lnTo>
                  <a:lnTo>
                    <a:pt x="25" y="57150"/>
                  </a:lnTo>
                  <a:lnTo>
                    <a:pt x="25" y="203835"/>
                  </a:lnTo>
                  <a:lnTo>
                    <a:pt x="4521" y="226060"/>
                  </a:lnTo>
                  <a:lnTo>
                    <a:pt x="15633" y="242544"/>
                  </a:lnTo>
                  <a:lnTo>
                    <a:pt x="6286" y="242544"/>
                  </a:lnTo>
                  <a:lnTo>
                    <a:pt x="0" y="248843"/>
                  </a:lnTo>
                  <a:lnTo>
                    <a:pt x="0" y="287172"/>
                  </a:lnTo>
                  <a:lnTo>
                    <a:pt x="6286" y="293458"/>
                  </a:lnTo>
                  <a:lnTo>
                    <a:pt x="207289" y="293458"/>
                  </a:lnTo>
                  <a:lnTo>
                    <a:pt x="213575" y="287172"/>
                  </a:lnTo>
                  <a:lnTo>
                    <a:pt x="213575" y="279400"/>
                  </a:lnTo>
                  <a:lnTo>
                    <a:pt x="213575" y="248843"/>
                  </a:lnTo>
                  <a:close/>
                </a:path>
              </a:pathLst>
            </a:custGeom>
            <a:solidFill>
              <a:srgbClr val="122F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22049" y="4503800"/>
              <a:ext cx="95970" cy="73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202" y="10115282"/>
            <a:ext cx="73558" cy="1128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0117811"/>
            <a:ext cx="646430" cy="104775"/>
          </a:xfrm>
          <a:custGeom>
            <a:avLst/>
            <a:gdLst/>
            <a:ahLst/>
            <a:cxnLst/>
            <a:rect l="l" t="t" r="r" b="b"/>
            <a:pathLst>
              <a:path w="646430" h="104775">
                <a:moveTo>
                  <a:pt x="646201" y="0"/>
                </a:moveTo>
                <a:lnTo>
                  <a:pt x="0" y="0"/>
                </a:lnTo>
                <a:lnTo>
                  <a:pt x="0" y="104393"/>
                </a:lnTo>
                <a:lnTo>
                  <a:pt x="646201" y="104393"/>
                </a:lnTo>
                <a:lnTo>
                  <a:pt x="64620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0801" y="1261806"/>
            <a:ext cx="5198745" cy="415290"/>
          </a:xfrm>
          <a:custGeom>
            <a:avLst/>
            <a:gdLst/>
            <a:ahLst/>
            <a:cxnLst/>
            <a:rect l="l" t="t" r="r" b="b"/>
            <a:pathLst>
              <a:path w="5198745" h="415289">
                <a:moveTo>
                  <a:pt x="5018392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414667"/>
                </a:lnTo>
                <a:lnTo>
                  <a:pt x="5198402" y="414667"/>
                </a:lnTo>
                <a:lnTo>
                  <a:pt x="5198402" y="179997"/>
                </a:lnTo>
                <a:lnTo>
                  <a:pt x="5195589" y="75936"/>
                </a:lnTo>
                <a:lnTo>
                  <a:pt x="5175900" y="22499"/>
                </a:lnTo>
                <a:lnTo>
                  <a:pt x="5122460" y="2812"/>
                </a:lnTo>
                <a:lnTo>
                  <a:pt x="5018392" y="0"/>
                </a:lnTo>
                <a:close/>
              </a:path>
            </a:pathLst>
          </a:custGeom>
          <a:solidFill>
            <a:srgbClr val="F68B1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954899" y="1904827"/>
            <a:ext cx="5793105" cy="8176895"/>
            <a:chOff x="954899" y="1904827"/>
            <a:chExt cx="5793105" cy="81768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046" y="1906968"/>
              <a:ext cx="4457700" cy="22722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78" y="1906968"/>
              <a:ext cx="1337306" cy="40896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046" y="4174690"/>
              <a:ext cx="4457703" cy="22768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0178" y="5992060"/>
              <a:ext cx="1337306" cy="40896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046" y="6446974"/>
              <a:ext cx="4457703" cy="22768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046" y="8719258"/>
              <a:ext cx="4457700" cy="13624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58074" y="1908002"/>
              <a:ext cx="5643880" cy="8028305"/>
            </a:xfrm>
            <a:custGeom>
              <a:avLst/>
              <a:gdLst/>
              <a:ahLst/>
              <a:cxnLst/>
              <a:rect l="l" t="t" r="r" b="b"/>
              <a:pathLst>
                <a:path w="5643880" h="8028305">
                  <a:moveTo>
                    <a:pt x="5499849" y="0"/>
                  </a:moveTo>
                  <a:lnTo>
                    <a:pt x="0" y="0"/>
                  </a:lnTo>
                  <a:lnTo>
                    <a:pt x="0" y="7883994"/>
                  </a:lnTo>
                  <a:lnTo>
                    <a:pt x="2250" y="7967247"/>
                  </a:lnTo>
                  <a:lnTo>
                    <a:pt x="18000" y="8009999"/>
                  </a:lnTo>
                  <a:lnTo>
                    <a:pt x="60752" y="8025750"/>
                  </a:lnTo>
                  <a:lnTo>
                    <a:pt x="144005" y="8028000"/>
                  </a:lnTo>
                  <a:lnTo>
                    <a:pt x="5643854" y="8028000"/>
                  </a:lnTo>
                  <a:lnTo>
                    <a:pt x="5643854" y="144005"/>
                  </a:lnTo>
                  <a:lnTo>
                    <a:pt x="5641604" y="60752"/>
                  </a:lnTo>
                  <a:lnTo>
                    <a:pt x="5625853" y="18000"/>
                  </a:lnTo>
                  <a:lnTo>
                    <a:pt x="5583102" y="2250"/>
                  </a:lnTo>
                  <a:lnTo>
                    <a:pt x="54998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58074" y="1908002"/>
              <a:ext cx="5643880" cy="8028305"/>
            </a:xfrm>
            <a:custGeom>
              <a:avLst/>
              <a:gdLst/>
              <a:ahLst/>
              <a:cxnLst/>
              <a:rect l="l" t="t" r="r" b="b"/>
              <a:pathLst>
                <a:path w="5643880" h="8028305">
                  <a:moveTo>
                    <a:pt x="0" y="0"/>
                  </a:moveTo>
                  <a:lnTo>
                    <a:pt x="0" y="7883994"/>
                  </a:lnTo>
                  <a:lnTo>
                    <a:pt x="2250" y="7967247"/>
                  </a:lnTo>
                  <a:lnTo>
                    <a:pt x="18000" y="8009999"/>
                  </a:lnTo>
                  <a:lnTo>
                    <a:pt x="60752" y="8025750"/>
                  </a:lnTo>
                  <a:lnTo>
                    <a:pt x="144005" y="8028000"/>
                  </a:lnTo>
                  <a:lnTo>
                    <a:pt x="5643854" y="8028000"/>
                  </a:lnTo>
                  <a:lnTo>
                    <a:pt x="5643854" y="144005"/>
                  </a:lnTo>
                  <a:lnTo>
                    <a:pt x="5641604" y="60752"/>
                  </a:lnTo>
                  <a:lnTo>
                    <a:pt x="5625853" y="18000"/>
                  </a:lnTo>
                  <a:lnTo>
                    <a:pt x="5583102" y="2250"/>
                  </a:lnTo>
                  <a:lnTo>
                    <a:pt x="5499849" y="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31341" y="2244445"/>
              <a:ext cx="5097780" cy="279400"/>
            </a:xfrm>
            <a:custGeom>
              <a:avLst/>
              <a:gdLst/>
              <a:ahLst/>
              <a:cxnLst/>
              <a:rect l="l" t="t" r="r" b="b"/>
              <a:pathLst>
                <a:path w="5097780" h="279400">
                  <a:moveTo>
                    <a:pt x="5097310" y="0"/>
                  </a:moveTo>
                  <a:lnTo>
                    <a:pt x="2721762" y="0"/>
                  </a:lnTo>
                  <a:lnTo>
                    <a:pt x="901928" y="0"/>
                  </a:lnTo>
                  <a:lnTo>
                    <a:pt x="0" y="0"/>
                  </a:lnTo>
                  <a:lnTo>
                    <a:pt x="0" y="279336"/>
                  </a:lnTo>
                  <a:lnTo>
                    <a:pt x="901928" y="279336"/>
                  </a:lnTo>
                  <a:lnTo>
                    <a:pt x="2721762" y="279336"/>
                  </a:lnTo>
                  <a:lnTo>
                    <a:pt x="5097310" y="279336"/>
                  </a:lnTo>
                  <a:lnTo>
                    <a:pt x="5097310" y="0"/>
                  </a:lnTo>
                  <a:close/>
                </a:path>
              </a:pathLst>
            </a:custGeom>
            <a:solidFill>
              <a:srgbClr val="489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31341" y="2523794"/>
              <a:ext cx="902335" cy="7075805"/>
            </a:xfrm>
            <a:custGeom>
              <a:avLst/>
              <a:gdLst/>
              <a:ahLst/>
              <a:cxnLst/>
              <a:rect l="l" t="t" r="r" b="b"/>
              <a:pathLst>
                <a:path w="902335" h="7075805">
                  <a:moveTo>
                    <a:pt x="901928" y="0"/>
                  </a:moveTo>
                  <a:lnTo>
                    <a:pt x="0" y="0"/>
                  </a:lnTo>
                  <a:lnTo>
                    <a:pt x="0" y="3455708"/>
                  </a:lnTo>
                  <a:lnTo>
                    <a:pt x="0" y="5799836"/>
                  </a:lnTo>
                  <a:lnTo>
                    <a:pt x="0" y="7075779"/>
                  </a:lnTo>
                  <a:lnTo>
                    <a:pt x="901928" y="7075779"/>
                  </a:lnTo>
                  <a:lnTo>
                    <a:pt x="901928" y="5799836"/>
                  </a:lnTo>
                  <a:lnTo>
                    <a:pt x="901928" y="3455708"/>
                  </a:lnTo>
                  <a:lnTo>
                    <a:pt x="901928" y="0"/>
                  </a:lnTo>
                  <a:close/>
                </a:path>
              </a:pathLst>
            </a:custGeom>
            <a:solidFill>
              <a:srgbClr val="D7E2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33268" y="2246358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526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53099" y="2246358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526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31338" y="2244449"/>
              <a:ext cx="902335" cy="0"/>
            </a:xfrm>
            <a:custGeom>
              <a:avLst/>
              <a:gdLst/>
              <a:ahLst/>
              <a:cxnLst/>
              <a:rect l="l" t="t" r="r" b="b"/>
              <a:pathLst>
                <a:path w="902335" h="0">
                  <a:moveTo>
                    <a:pt x="0" y="0"/>
                  </a:moveTo>
                  <a:lnTo>
                    <a:pt x="901928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33268" y="2244449"/>
              <a:ext cx="1819910" cy="0"/>
            </a:xfrm>
            <a:custGeom>
              <a:avLst/>
              <a:gdLst/>
              <a:ahLst/>
              <a:cxnLst/>
              <a:rect l="l" t="t" r="r" b="b"/>
              <a:pathLst>
                <a:path w="1819910" h="0">
                  <a:moveTo>
                    <a:pt x="0" y="0"/>
                  </a:moveTo>
                  <a:lnTo>
                    <a:pt x="1819833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53099" y="2244449"/>
              <a:ext cx="2376170" cy="0"/>
            </a:xfrm>
            <a:custGeom>
              <a:avLst/>
              <a:gdLst/>
              <a:ahLst/>
              <a:cxnLst/>
              <a:rect l="l" t="t" r="r" b="b"/>
              <a:pathLst>
                <a:path w="2376170" h="0">
                  <a:moveTo>
                    <a:pt x="0" y="0"/>
                  </a:moveTo>
                  <a:lnTo>
                    <a:pt x="237556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31338" y="2523789"/>
              <a:ext cx="902335" cy="0"/>
            </a:xfrm>
            <a:custGeom>
              <a:avLst/>
              <a:gdLst/>
              <a:ahLst/>
              <a:cxnLst/>
              <a:rect l="l" t="t" r="r" b="b"/>
              <a:pathLst>
                <a:path w="902335" h="0">
                  <a:moveTo>
                    <a:pt x="0" y="0"/>
                  </a:moveTo>
                  <a:lnTo>
                    <a:pt x="901928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33268" y="2523789"/>
              <a:ext cx="1819910" cy="0"/>
            </a:xfrm>
            <a:custGeom>
              <a:avLst/>
              <a:gdLst/>
              <a:ahLst/>
              <a:cxnLst/>
              <a:rect l="l" t="t" r="r" b="b"/>
              <a:pathLst>
                <a:path w="1819910" h="0">
                  <a:moveTo>
                    <a:pt x="0" y="0"/>
                  </a:moveTo>
                  <a:lnTo>
                    <a:pt x="1819833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133268" y="2525698"/>
              <a:ext cx="0" cy="956310"/>
            </a:xfrm>
            <a:custGeom>
              <a:avLst/>
              <a:gdLst/>
              <a:ahLst/>
              <a:cxnLst/>
              <a:rect l="l" t="t" r="r" b="b"/>
              <a:pathLst>
                <a:path w="0" h="956310">
                  <a:moveTo>
                    <a:pt x="0" y="956017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953099" y="2523789"/>
              <a:ext cx="2376170" cy="0"/>
            </a:xfrm>
            <a:custGeom>
              <a:avLst/>
              <a:gdLst/>
              <a:ahLst/>
              <a:cxnLst/>
              <a:rect l="l" t="t" r="r" b="b"/>
              <a:pathLst>
                <a:path w="2376170" h="0">
                  <a:moveTo>
                    <a:pt x="0" y="0"/>
                  </a:moveTo>
                  <a:lnTo>
                    <a:pt x="237556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953099" y="2525698"/>
              <a:ext cx="0" cy="956310"/>
            </a:xfrm>
            <a:custGeom>
              <a:avLst/>
              <a:gdLst/>
              <a:ahLst/>
              <a:cxnLst/>
              <a:rect l="l" t="t" r="r" b="b"/>
              <a:pathLst>
                <a:path w="0" h="956310">
                  <a:moveTo>
                    <a:pt x="0" y="956017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31338" y="3483621"/>
              <a:ext cx="902335" cy="0"/>
            </a:xfrm>
            <a:custGeom>
              <a:avLst/>
              <a:gdLst/>
              <a:ahLst/>
              <a:cxnLst/>
              <a:rect l="l" t="t" r="r" b="b"/>
              <a:pathLst>
                <a:path w="902335" h="0">
                  <a:moveTo>
                    <a:pt x="0" y="0"/>
                  </a:moveTo>
                  <a:lnTo>
                    <a:pt x="901928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133268" y="3483621"/>
              <a:ext cx="1819910" cy="0"/>
            </a:xfrm>
            <a:custGeom>
              <a:avLst/>
              <a:gdLst/>
              <a:ahLst/>
              <a:cxnLst/>
              <a:rect l="l" t="t" r="r" b="b"/>
              <a:pathLst>
                <a:path w="1819910" h="0">
                  <a:moveTo>
                    <a:pt x="0" y="0"/>
                  </a:moveTo>
                  <a:lnTo>
                    <a:pt x="1819833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133268" y="3485522"/>
              <a:ext cx="0" cy="2492375"/>
            </a:xfrm>
            <a:custGeom>
              <a:avLst/>
              <a:gdLst/>
              <a:ahLst/>
              <a:cxnLst/>
              <a:rect l="l" t="t" r="r" b="b"/>
              <a:pathLst>
                <a:path w="0" h="2492375">
                  <a:moveTo>
                    <a:pt x="0" y="249207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953099" y="3483621"/>
              <a:ext cx="2376170" cy="0"/>
            </a:xfrm>
            <a:custGeom>
              <a:avLst/>
              <a:gdLst/>
              <a:ahLst/>
              <a:cxnLst/>
              <a:rect l="l" t="t" r="r" b="b"/>
              <a:pathLst>
                <a:path w="2376170" h="0">
                  <a:moveTo>
                    <a:pt x="0" y="0"/>
                  </a:moveTo>
                  <a:lnTo>
                    <a:pt x="237556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953099" y="3485522"/>
              <a:ext cx="0" cy="2492375"/>
            </a:xfrm>
            <a:custGeom>
              <a:avLst/>
              <a:gdLst/>
              <a:ahLst/>
              <a:cxnLst/>
              <a:rect l="l" t="t" r="r" b="b"/>
              <a:pathLst>
                <a:path w="0" h="2492375">
                  <a:moveTo>
                    <a:pt x="0" y="249207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231338" y="5979498"/>
              <a:ext cx="902335" cy="0"/>
            </a:xfrm>
            <a:custGeom>
              <a:avLst/>
              <a:gdLst/>
              <a:ahLst/>
              <a:cxnLst/>
              <a:rect l="l" t="t" r="r" b="b"/>
              <a:pathLst>
                <a:path w="902335" h="0">
                  <a:moveTo>
                    <a:pt x="0" y="0"/>
                  </a:moveTo>
                  <a:lnTo>
                    <a:pt x="901928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133268" y="5979498"/>
              <a:ext cx="1819910" cy="0"/>
            </a:xfrm>
            <a:custGeom>
              <a:avLst/>
              <a:gdLst/>
              <a:ahLst/>
              <a:cxnLst/>
              <a:rect l="l" t="t" r="r" b="b"/>
              <a:pathLst>
                <a:path w="1819910" h="0">
                  <a:moveTo>
                    <a:pt x="0" y="0"/>
                  </a:moveTo>
                  <a:lnTo>
                    <a:pt x="1819833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133268" y="5981396"/>
              <a:ext cx="0" cy="868044"/>
            </a:xfrm>
            <a:custGeom>
              <a:avLst/>
              <a:gdLst/>
              <a:ahLst/>
              <a:cxnLst/>
              <a:rect l="l" t="t" r="r" b="b"/>
              <a:pathLst>
                <a:path w="0" h="868045">
                  <a:moveTo>
                    <a:pt x="0" y="86757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953099" y="5979498"/>
              <a:ext cx="2376170" cy="0"/>
            </a:xfrm>
            <a:custGeom>
              <a:avLst/>
              <a:gdLst/>
              <a:ahLst/>
              <a:cxnLst/>
              <a:rect l="l" t="t" r="r" b="b"/>
              <a:pathLst>
                <a:path w="2376170" h="0">
                  <a:moveTo>
                    <a:pt x="0" y="0"/>
                  </a:moveTo>
                  <a:lnTo>
                    <a:pt x="237556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953099" y="5981396"/>
              <a:ext cx="0" cy="868044"/>
            </a:xfrm>
            <a:custGeom>
              <a:avLst/>
              <a:gdLst/>
              <a:ahLst/>
              <a:cxnLst/>
              <a:rect l="l" t="t" r="r" b="b"/>
              <a:pathLst>
                <a:path w="0" h="868045">
                  <a:moveTo>
                    <a:pt x="0" y="86757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231338" y="6850876"/>
              <a:ext cx="902335" cy="0"/>
            </a:xfrm>
            <a:custGeom>
              <a:avLst/>
              <a:gdLst/>
              <a:ahLst/>
              <a:cxnLst/>
              <a:rect l="l" t="t" r="r" b="b"/>
              <a:pathLst>
                <a:path w="902335" h="0">
                  <a:moveTo>
                    <a:pt x="0" y="0"/>
                  </a:moveTo>
                  <a:lnTo>
                    <a:pt x="901928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133268" y="6850876"/>
              <a:ext cx="1819910" cy="0"/>
            </a:xfrm>
            <a:custGeom>
              <a:avLst/>
              <a:gdLst/>
              <a:ahLst/>
              <a:cxnLst/>
              <a:rect l="l" t="t" r="r" b="b"/>
              <a:pathLst>
                <a:path w="1819910" h="0">
                  <a:moveTo>
                    <a:pt x="0" y="0"/>
                  </a:moveTo>
                  <a:lnTo>
                    <a:pt x="1819833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133268" y="6852776"/>
              <a:ext cx="0" cy="1469390"/>
            </a:xfrm>
            <a:custGeom>
              <a:avLst/>
              <a:gdLst/>
              <a:ahLst/>
              <a:cxnLst/>
              <a:rect l="l" t="t" r="r" b="b"/>
              <a:pathLst>
                <a:path w="0" h="1469390">
                  <a:moveTo>
                    <a:pt x="0" y="146894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953099" y="6850876"/>
              <a:ext cx="2376170" cy="0"/>
            </a:xfrm>
            <a:custGeom>
              <a:avLst/>
              <a:gdLst/>
              <a:ahLst/>
              <a:cxnLst/>
              <a:rect l="l" t="t" r="r" b="b"/>
              <a:pathLst>
                <a:path w="2376170" h="0">
                  <a:moveTo>
                    <a:pt x="0" y="0"/>
                  </a:moveTo>
                  <a:lnTo>
                    <a:pt x="237556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953099" y="6852776"/>
              <a:ext cx="0" cy="1469390"/>
            </a:xfrm>
            <a:custGeom>
              <a:avLst/>
              <a:gdLst/>
              <a:ahLst/>
              <a:cxnLst/>
              <a:rect l="l" t="t" r="r" b="b"/>
              <a:pathLst>
                <a:path w="0" h="1469390">
                  <a:moveTo>
                    <a:pt x="0" y="146894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231338" y="8323627"/>
              <a:ext cx="902335" cy="0"/>
            </a:xfrm>
            <a:custGeom>
              <a:avLst/>
              <a:gdLst/>
              <a:ahLst/>
              <a:cxnLst/>
              <a:rect l="l" t="t" r="r" b="b"/>
              <a:pathLst>
                <a:path w="902335" h="0">
                  <a:moveTo>
                    <a:pt x="0" y="0"/>
                  </a:moveTo>
                  <a:lnTo>
                    <a:pt x="901928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133268" y="8323627"/>
              <a:ext cx="1819910" cy="0"/>
            </a:xfrm>
            <a:custGeom>
              <a:avLst/>
              <a:gdLst/>
              <a:ahLst/>
              <a:cxnLst/>
              <a:rect l="l" t="t" r="r" b="b"/>
              <a:pathLst>
                <a:path w="1819910" h="0">
                  <a:moveTo>
                    <a:pt x="0" y="0"/>
                  </a:moveTo>
                  <a:lnTo>
                    <a:pt x="1819833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133268" y="8325530"/>
              <a:ext cx="0" cy="1272540"/>
            </a:xfrm>
            <a:custGeom>
              <a:avLst/>
              <a:gdLst/>
              <a:ahLst/>
              <a:cxnLst/>
              <a:rect l="l" t="t" r="r" b="b"/>
              <a:pathLst>
                <a:path w="0" h="1272540">
                  <a:moveTo>
                    <a:pt x="0" y="127212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953099" y="8323627"/>
              <a:ext cx="2376170" cy="0"/>
            </a:xfrm>
            <a:custGeom>
              <a:avLst/>
              <a:gdLst/>
              <a:ahLst/>
              <a:cxnLst/>
              <a:rect l="l" t="t" r="r" b="b"/>
              <a:pathLst>
                <a:path w="2376170" h="0">
                  <a:moveTo>
                    <a:pt x="0" y="0"/>
                  </a:moveTo>
                  <a:lnTo>
                    <a:pt x="237556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953099" y="8325530"/>
              <a:ext cx="0" cy="1272540"/>
            </a:xfrm>
            <a:custGeom>
              <a:avLst/>
              <a:gdLst/>
              <a:ahLst/>
              <a:cxnLst/>
              <a:rect l="l" t="t" r="r" b="b"/>
              <a:pathLst>
                <a:path w="0" h="1272540">
                  <a:moveTo>
                    <a:pt x="0" y="127212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231338" y="9599557"/>
              <a:ext cx="902335" cy="0"/>
            </a:xfrm>
            <a:custGeom>
              <a:avLst/>
              <a:gdLst/>
              <a:ahLst/>
              <a:cxnLst/>
              <a:rect l="l" t="t" r="r" b="b"/>
              <a:pathLst>
                <a:path w="902335" h="0">
                  <a:moveTo>
                    <a:pt x="0" y="0"/>
                  </a:moveTo>
                  <a:lnTo>
                    <a:pt x="901928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133268" y="9599557"/>
              <a:ext cx="1819910" cy="0"/>
            </a:xfrm>
            <a:custGeom>
              <a:avLst/>
              <a:gdLst/>
              <a:ahLst/>
              <a:cxnLst/>
              <a:rect l="l" t="t" r="r" b="b"/>
              <a:pathLst>
                <a:path w="1819910" h="0">
                  <a:moveTo>
                    <a:pt x="0" y="0"/>
                  </a:moveTo>
                  <a:lnTo>
                    <a:pt x="1819833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953099" y="9599557"/>
              <a:ext cx="2376170" cy="0"/>
            </a:xfrm>
            <a:custGeom>
              <a:avLst/>
              <a:gdLst/>
              <a:ahLst/>
              <a:cxnLst/>
              <a:rect l="l" t="t" r="r" b="b"/>
              <a:pathLst>
                <a:path w="2376170" h="0">
                  <a:moveTo>
                    <a:pt x="0" y="0"/>
                  </a:moveTo>
                  <a:lnTo>
                    <a:pt x="2375560" y="0"/>
                  </a:lnTo>
                </a:path>
              </a:pathLst>
            </a:custGeom>
            <a:ln w="3810">
              <a:solidFill>
                <a:srgbClr val="4895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525130" y="2322639"/>
              <a:ext cx="1675764" cy="123189"/>
            </a:xfrm>
            <a:custGeom>
              <a:avLst/>
              <a:gdLst/>
              <a:ahLst/>
              <a:cxnLst/>
              <a:rect l="l" t="t" r="r" b="b"/>
              <a:pathLst>
                <a:path w="1675764" h="123189">
                  <a:moveTo>
                    <a:pt x="110680" y="57569"/>
                  </a:moveTo>
                  <a:lnTo>
                    <a:pt x="91313" y="57569"/>
                  </a:lnTo>
                  <a:lnTo>
                    <a:pt x="92189" y="53517"/>
                  </a:lnTo>
                  <a:lnTo>
                    <a:pt x="94335" y="44577"/>
                  </a:lnTo>
                  <a:lnTo>
                    <a:pt x="95719" y="35496"/>
                  </a:lnTo>
                  <a:lnTo>
                    <a:pt x="96812" y="27749"/>
                  </a:lnTo>
                  <a:lnTo>
                    <a:pt x="97866" y="19100"/>
                  </a:lnTo>
                  <a:lnTo>
                    <a:pt x="98666" y="11366"/>
                  </a:lnTo>
                  <a:lnTo>
                    <a:pt x="98983" y="6286"/>
                  </a:lnTo>
                  <a:lnTo>
                    <a:pt x="12331" y="6286"/>
                  </a:lnTo>
                  <a:lnTo>
                    <a:pt x="12331" y="20396"/>
                  </a:lnTo>
                  <a:lnTo>
                    <a:pt x="82257" y="20396"/>
                  </a:lnTo>
                  <a:lnTo>
                    <a:pt x="81305" y="30746"/>
                  </a:lnTo>
                  <a:lnTo>
                    <a:pt x="79781" y="41351"/>
                  </a:lnTo>
                  <a:lnTo>
                    <a:pt x="78016" y="50761"/>
                  </a:lnTo>
                  <a:lnTo>
                    <a:pt x="76352" y="57569"/>
                  </a:lnTo>
                  <a:lnTo>
                    <a:pt x="0" y="57569"/>
                  </a:lnTo>
                  <a:lnTo>
                    <a:pt x="0" y="71678"/>
                  </a:lnTo>
                  <a:lnTo>
                    <a:pt x="45161" y="71678"/>
                  </a:lnTo>
                  <a:lnTo>
                    <a:pt x="45161" y="122961"/>
                  </a:lnTo>
                  <a:lnTo>
                    <a:pt x="60121" y="122961"/>
                  </a:lnTo>
                  <a:lnTo>
                    <a:pt x="60121" y="71678"/>
                  </a:lnTo>
                  <a:lnTo>
                    <a:pt x="110680" y="71678"/>
                  </a:lnTo>
                  <a:lnTo>
                    <a:pt x="110680" y="57569"/>
                  </a:lnTo>
                  <a:close/>
                </a:path>
                <a:path w="1675764" h="123189">
                  <a:moveTo>
                    <a:pt x="300520" y="977"/>
                  </a:moveTo>
                  <a:lnTo>
                    <a:pt x="285940" y="977"/>
                  </a:lnTo>
                  <a:lnTo>
                    <a:pt x="285940" y="14389"/>
                  </a:lnTo>
                  <a:lnTo>
                    <a:pt x="285940" y="27813"/>
                  </a:lnTo>
                  <a:lnTo>
                    <a:pt x="285940" y="39827"/>
                  </a:lnTo>
                  <a:lnTo>
                    <a:pt x="232117" y="39827"/>
                  </a:lnTo>
                  <a:lnTo>
                    <a:pt x="232117" y="27813"/>
                  </a:lnTo>
                  <a:lnTo>
                    <a:pt x="285940" y="27813"/>
                  </a:lnTo>
                  <a:lnTo>
                    <a:pt x="285940" y="14389"/>
                  </a:lnTo>
                  <a:lnTo>
                    <a:pt x="232105" y="14389"/>
                  </a:lnTo>
                  <a:lnTo>
                    <a:pt x="232105" y="977"/>
                  </a:lnTo>
                  <a:lnTo>
                    <a:pt x="217525" y="977"/>
                  </a:lnTo>
                  <a:lnTo>
                    <a:pt x="217525" y="53238"/>
                  </a:lnTo>
                  <a:lnTo>
                    <a:pt x="300520" y="53238"/>
                  </a:lnTo>
                  <a:lnTo>
                    <a:pt x="300520" y="39827"/>
                  </a:lnTo>
                  <a:lnTo>
                    <a:pt x="300520" y="27813"/>
                  </a:lnTo>
                  <a:lnTo>
                    <a:pt x="300520" y="14389"/>
                  </a:lnTo>
                  <a:lnTo>
                    <a:pt x="300520" y="977"/>
                  </a:lnTo>
                  <a:close/>
                </a:path>
                <a:path w="1675764" h="123189">
                  <a:moveTo>
                    <a:pt x="304177" y="106045"/>
                  </a:moveTo>
                  <a:lnTo>
                    <a:pt x="232486" y="106045"/>
                  </a:lnTo>
                  <a:lnTo>
                    <a:pt x="232486" y="86347"/>
                  </a:lnTo>
                  <a:lnTo>
                    <a:pt x="217525" y="86347"/>
                  </a:lnTo>
                  <a:lnTo>
                    <a:pt x="217525" y="120167"/>
                  </a:lnTo>
                  <a:lnTo>
                    <a:pt x="304177" y="120167"/>
                  </a:lnTo>
                  <a:lnTo>
                    <a:pt x="304177" y="106045"/>
                  </a:lnTo>
                  <a:close/>
                </a:path>
                <a:path w="1675764" h="123189">
                  <a:moveTo>
                    <a:pt x="314363" y="62458"/>
                  </a:moveTo>
                  <a:lnTo>
                    <a:pt x="203682" y="62458"/>
                  </a:lnTo>
                  <a:lnTo>
                    <a:pt x="203682" y="76568"/>
                  </a:lnTo>
                  <a:lnTo>
                    <a:pt x="253619" y="76568"/>
                  </a:lnTo>
                  <a:lnTo>
                    <a:pt x="253619" y="97942"/>
                  </a:lnTo>
                  <a:lnTo>
                    <a:pt x="268452" y="97942"/>
                  </a:lnTo>
                  <a:lnTo>
                    <a:pt x="268452" y="76568"/>
                  </a:lnTo>
                  <a:lnTo>
                    <a:pt x="314363" y="76568"/>
                  </a:lnTo>
                  <a:lnTo>
                    <a:pt x="314363" y="62458"/>
                  </a:lnTo>
                  <a:close/>
                </a:path>
                <a:path w="1675764" h="123189">
                  <a:moveTo>
                    <a:pt x="1427556" y="14668"/>
                  </a:moveTo>
                  <a:lnTo>
                    <a:pt x="1371955" y="14668"/>
                  </a:lnTo>
                  <a:lnTo>
                    <a:pt x="1371955" y="28638"/>
                  </a:lnTo>
                  <a:lnTo>
                    <a:pt x="1410322" y="28638"/>
                  </a:lnTo>
                  <a:lnTo>
                    <a:pt x="1409217" y="36690"/>
                  </a:lnTo>
                  <a:lnTo>
                    <a:pt x="1389672" y="72910"/>
                  </a:lnTo>
                  <a:lnTo>
                    <a:pt x="1365046" y="92633"/>
                  </a:lnTo>
                  <a:lnTo>
                    <a:pt x="1376108" y="102133"/>
                  </a:lnTo>
                  <a:lnTo>
                    <a:pt x="1411071" y="68465"/>
                  </a:lnTo>
                  <a:lnTo>
                    <a:pt x="1426603" y="26619"/>
                  </a:lnTo>
                  <a:lnTo>
                    <a:pt x="1427556" y="14668"/>
                  </a:lnTo>
                  <a:close/>
                </a:path>
                <a:path w="1675764" h="123189">
                  <a:moveTo>
                    <a:pt x="1463395" y="0"/>
                  </a:moveTo>
                  <a:lnTo>
                    <a:pt x="1448803" y="0"/>
                  </a:lnTo>
                  <a:lnTo>
                    <a:pt x="1448803" y="122948"/>
                  </a:lnTo>
                  <a:lnTo>
                    <a:pt x="1463395" y="122948"/>
                  </a:lnTo>
                  <a:lnTo>
                    <a:pt x="1463395" y="0"/>
                  </a:lnTo>
                  <a:close/>
                </a:path>
                <a:path w="1675764" h="123189">
                  <a:moveTo>
                    <a:pt x="1665058" y="106045"/>
                  </a:moveTo>
                  <a:lnTo>
                    <a:pt x="1593748" y="106045"/>
                  </a:lnTo>
                  <a:lnTo>
                    <a:pt x="1593748" y="86487"/>
                  </a:lnTo>
                  <a:lnTo>
                    <a:pt x="1578406" y="86487"/>
                  </a:lnTo>
                  <a:lnTo>
                    <a:pt x="1578406" y="120154"/>
                  </a:lnTo>
                  <a:lnTo>
                    <a:pt x="1665058" y="120154"/>
                  </a:lnTo>
                  <a:lnTo>
                    <a:pt x="1665058" y="106045"/>
                  </a:lnTo>
                  <a:close/>
                </a:path>
                <a:path w="1675764" h="123189">
                  <a:moveTo>
                    <a:pt x="1668589" y="44424"/>
                  </a:moveTo>
                  <a:lnTo>
                    <a:pt x="1630730" y="23749"/>
                  </a:lnTo>
                  <a:lnTo>
                    <a:pt x="1628711" y="17741"/>
                  </a:lnTo>
                  <a:lnTo>
                    <a:pt x="1662290" y="17741"/>
                  </a:lnTo>
                  <a:lnTo>
                    <a:pt x="1662290" y="3632"/>
                  </a:lnTo>
                  <a:lnTo>
                    <a:pt x="1577530" y="3632"/>
                  </a:lnTo>
                  <a:lnTo>
                    <a:pt x="1577530" y="17741"/>
                  </a:lnTo>
                  <a:lnTo>
                    <a:pt x="1610982" y="17741"/>
                  </a:lnTo>
                  <a:lnTo>
                    <a:pt x="1609090" y="23749"/>
                  </a:lnTo>
                  <a:lnTo>
                    <a:pt x="1571244" y="44424"/>
                  </a:lnTo>
                  <a:lnTo>
                    <a:pt x="1579664" y="55740"/>
                  </a:lnTo>
                  <a:lnTo>
                    <a:pt x="1617141" y="36182"/>
                  </a:lnTo>
                  <a:lnTo>
                    <a:pt x="1619910" y="31851"/>
                  </a:lnTo>
                  <a:lnTo>
                    <a:pt x="1622679" y="36182"/>
                  </a:lnTo>
                  <a:lnTo>
                    <a:pt x="1629092" y="41630"/>
                  </a:lnTo>
                  <a:lnTo>
                    <a:pt x="1646326" y="51968"/>
                  </a:lnTo>
                  <a:lnTo>
                    <a:pt x="1656257" y="54902"/>
                  </a:lnTo>
                  <a:lnTo>
                    <a:pt x="1660156" y="55740"/>
                  </a:lnTo>
                  <a:lnTo>
                    <a:pt x="1668589" y="44424"/>
                  </a:lnTo>
                  <a:close/>
                </a:path>
                <a:path w="1675764" h="123189">
                  <a:moveTo>
                    <a:pt x="1675244" y="64414"/>
                  </a:moveTo>
                  <a:lnTo>
                    <a:pt x="1627581" y="64414"/>
                  </a:lnTo>
                  <a:lnTo>
                    <a:pt x="1627581" y="48196"/>
                  </a:lnTo>
                  <a:lnTo>
                    <a:pt x="1612239" y="48196"/>
                  </a:lnTo>
                  <a:lnTo>
                    <a:pt x="1612239" y="64414"/>
                  </a:lnTo>
                  <a:lnTo>
                    <a:pt x="1564576" y="64414"/>
                  </a:lnTo>
                  <a:lnTo>
                    <a:pt x="1564576" y="78524"/>
                  </a:lnTo>
                  <a:lnTo>
                    <a:pt x="1675244" y="78524"/>
                  </a:lnTo>
                  <a:lnTo>
                    <a:pt x="1675244" y="64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9531" y="2316492"/>
              <a:ext cx="1502333" cy="13468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79581" y="3043824"/>
              <a:ext cx="218173" cy="12532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1658" y="2840063"/>
              <a:ext cx="223837" cy="12603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25788" y="2739019"/>
              <a:ext cx="1626501" cy="12868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28545" y="2941523"/>
              <a:ext cx="1625663" cy="12603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231555" y="2738462"/>
              <a:ext cx="3039110" cy="530225"/>
            </a:xfrm>
            <a:custGeom>
              <a:avLst/>
              <a:gdLst/>
              <a:ahLst/>
              <a:cxnLst/>
              <a:rect l="l" t="t" r="r" b="b"/>
              <a:pathLst>
                <a:path w="3039110" h="530225">
                  <a:moveTo>
                    <a:pt x="59867" y="440639"/>
                  </a:moveTo>
                  <a:lnTo>
                    <a:pt x="57670" y="429082"/>
                  </a:lnTo>
                  <a:lnTo>
                    <a:pt x="51943" y="420382"/>
                  </a:lnTo>
                  <a:lnTo>
                    <a:pt x="51511" y="419722"/>
                  </a:lnTo>
                  <a:lnTo>
                    <a:pt x="49936" y="418680"/>
                  </a:lnTo>
                  <a:lnTo>
                    <a:pt x="49936" y="440639"/>
                  </a:lnTo>
                  <a:lnTo>
                    <a:pt x="48653" y="448602"/>
                  </a:lnTo>
                  <a:lnTo>
                    <a:pt x="44843" y="455079"/>
                  </a:lnTo>
                  <a:lnTo>
                    <a:pt x="38582" y="459435"/>
                  </a:lnTo>
                  <a:lnTo>
                    <a:pt x="29933" y="461035"/>
                  </a:lnTo>
                  <a:lnTo>
                    <a:pt x="21272" y="459435"/>
                  </a:lnTo>
                  <a:lnTo>
                    <a:pt x="14973" y="455079"/>
                  </a:lnTo>
                  <a:lnTo>
                    <a:pt x="11125" y="448602"/>
                  </a:lnTo>
                  <a:lnTo>
                    <a:pt x="9817" y="440639"/>
                  </a:lnTo>
                  <a:lnTo>
                    <a:pt x="11125" y="432765"/>
                  </a:lnTo>
                  <a:lnTo>
                    <a:pt x="14973" y="426313"/>
                  </a:lnTo>
                  <a:lnTo>
                    <a:pt x="21272" y="421970"/>
                  </a:lnTo>
                  <a:lnTo>
                    <a:pt x="29933" y="420382"/>
                  </a:lnTo>
                  <a:lnTo>
                    <a:pt x="38582" y="421970"/>
                  </a:lnTo>
                  <a:lnTo>
                    <a:pt x="44843" y="426313"/>
                  </a:lnTo>
                  <a:lnTo>
                    <a:pt x="48653" y="432765"/>
                  </a:lnTo>
                  <a:lnTo>
                    <a:pt x="49936" y="440639"/>
                  </a:lnTo>
                  <a:lnTo>
                    <a:pt x="49936" y="418680"/>
                  </a:lnTo>
                  <a:lnTo>
                    <a:pt x="42049" y="413448"/>
                  </a:lnTo>
                  <a:lnTo>
                    <a:pt x="29933" y="411162"/>
                  </a:lnTo>
                  <a:lnTo>
                    <a:pt x="17780" y="413448"/>
                  </a:lnTo>
                  <a:lnTo>
                    <a:pt x="8318" y="419722"/>
                  </a:lnTo>
                  <a:lnTo>
                    <a:pt x="2184" y="429082"/>
                  </a:lnTo>
                  <a:lnTo>
                    <a:pt x="0" y="440639"/>
                  </a:lnTo>
                  <a:lnTo>
                    <a:pt x="2184" y="452120"/>
                  </a:lnTo>
                  <a:lnTo>
                    <a:pt x="8318" y="461441"/>
                  </a:lnTo>
                  <a:lnTo>
                    <a:pt x="17780" y="467690"/>
                  </a:lnTo>
                  <a:lnTo>
                    <a:pt x="29933" y="469976"/>
                  </a:lnTo>
                  <a:lnTo>
                    <a:pt x="42049" y="467690"/>
                  </a:lnTo>
                  <a:lnTo>
                    <a:pt x="51511" y="461441"/>
                  </a:lnTo>
                  <a:lnTo>
                    <a:pt x="51777" y="461035"/>
                  </a:lnTo>
                  <a:lnTo>
                    <a:pt x="57670" y="452120"/>
                  </a:lnTo>
                  <a:lnTo>
                    <a:pt x="59867" y="440639"/>
                  </a:lnTo>
                  <a:close/>
                </a:path>
                <a:path w="3039110" h="530225">
                  <a:moveTo>
                    <a:pt x="95580" y="406971"/>
                  </a:moveTo>
                  <a:lnTo>
                    <a:pt x="86271" y="406971"/>
                  </a:lnTo>
                  <a:lnTo>
                    <a:pt x="86271" y="477113"/>
                  </a:lnTo>
                  <a:lnTo>
                    <a:pt x="95580" y="477113"/>
                  </a:lnTo>
                  <a:lnTo>
                    <a:pt x="95580" y="406971"/>
                  </a:lnTo>
                  <a:close/>
                </a:path>
                <a:path w="3039110" h="530225">
                  <a:moveTo>
                    <a:pt x="95707" y="484657"/>
                  </a:moveTo>
                  <a:lnTo>
                    <a:pt x="86410" y="484657"/>
                  </a:lnTo>
                  <a:lnTo>
                    <a:pt x="86410" y="493318"/>
                  </a:lnTo>
                  <a:lnTo>
                    <a:pt x="86410" y="519861"/>
                  </a:lnTo>
                  <a:lnTo>
                    <a:pt x="27800" y="519861"/>
                  </a:lnTo>
                  <a:lnTo>
                    <a:pt x="27800" y="493318"/>
                  </a:lnTo>
                  <a:lnTo>
                    <a:pt x="86410" y="493318"/>
                  </a:lnTo>
                  <a:lnTo>
                    <a:pt x="86410" y="484657"/>
                  </a:lnTo>
                  <a:lnTo>
                    <a:pt x="18237" y="484657"/>
                  </a:lnTo>
                  <a:lnTo>
                    <a:pt x="18237" y="528535"/>
                  </a:lnTo>
                  <a:lnTo>
                    <a:pt x="95707" y="528535"/>
                  </a:lnTo>
                  <a:lnTo>
                    <a:pt x="95707" y="519861"/>
                  </a:lnTo>
                  <a:lnTo>
                    <a:pt x="95707" y="493318"/>
                  </a:lnTo>
                  <a:lnTo>
                    <a:pt x="95707" y="484657"/>
                  </a:lnTo>
                  <a:close/>
                </a:path>
                <a:path w="3039110" h="530225">
                  <a:moveTo>
                    <a:pt x="186232" y="466623"/>
                  </a:moveTo>
                  <a:lnTo>
                    <a:pt x="156121" y="435102"/>
                  </a:lnTo>
                  <a:lnTo>
                    <a:pt x="155409" y="427228"/>
                  </a:lnTo>
                  <a:lnTo>
                    <a:pt x="155409" y="423875"/>
                  </a:lnTo>
                  <a:lnTo>
                    <a:pt x="180441" y="423875"/>
                  </a:lnTo>
                  <a:lnTo>
                    <a:pt x="180441" y="415353"/>
                  </a:lnTo>
                  <a:lnTo>
                    <a:pt x="120573" y="415353"/>
                  </a:lnTo>
                  <a:lnTo>
                    <a:pt x="120573" y="423875"/>
                  </a:lnTo>
                  <a:lnTo>
                    <a:pt x="145478" y="423875"/>
                  </a:lnTo>
                  <a:lnTo>
                    <a:pt x="145478" y="427228"/>
                  </a:lnTo>
                  <a:lnTo>
                    <a:pt x="124104" y="464299"/>
                  </a:lnTo>
                  <a:lnTo>
                    <a:pt x="113284" y="470674"/>
                  </a:lnTo>
                  <a:lnTo>
                    <a:pt x="119951" y="477939"/>
                  </a:lnTo>
                  <a:lnTo>
                    <a:pt x="150380" y="447205"/>
                  </a:lnTo>
                  <a:lnTo>
                    <a:pt x="153149" y="453072"/>
                  </a:lnTo>
                  <a:lnTo>
                    <a:pt x="155917" y="456984"/>
                  </a:lnTo>
                  <a:lnTo>
                    <a:pt x="168617" y="469836"/>
                  </a:lnTo>
                  <a:lnTo>
                    <a:pt x="177546" y="473468"/>
                  </a:lnTo>
                  <a:lnTo>
                    <a:pt x="180568" y="474586"/>
                  </a:lnTo>
                  <a:lnTo>
                    <a:pt x="186232" y="466623"/>
                  </a:lnTo>
                  <a:close/>
                </a:path>
                <a:path w="3039110" h="530225">
                  <a:moveTo>
                    <a:pt x="212890" y="488289"/>
                  </a:moveTo>
                  <a:lnTo>
                    <a:pt x="132397" y="488289"/>
                  </a:lnTo>
                  <a:lnTo>
                    <a:pt x="132397" y="496811"/>
                  </a:lnTo>
                  <a:lnTo>
                    <a:pt x="203581" y="496811"/>
                  </a:lnTo>
                  <a:lnTo>
                    <a:pt x="203581" y="529920"/>
                  </a:lnTo>
                  <a:lnTo>
                    <a:pt x="212890" y="529920"/>
                  </a:lnTo>
                  <a:lnTo>
                    <a:pt x="212890" y="488289"/>
                  </a:lnTo>
                  <a:close/>
                </a:path>
                <a:path w="3039110" h="530225">
                  <a:moveTo>
                    <a:pt x="213144" y="406971"/>
                  </a:moveTo>
                  <a:lnTo>
                    <a:pt x="203835" y="406971"/>
                  </a:lnTo>
                  <a:lnTo>
                    <a:pt x="203835" y="480047"/>
                  </a:lnTo>
                  <a:lnTo>
                    <a:pt x="213144" y="480047"/>
                  </a:lnTo>
                  <a:lnTo>
                    <a:pt x="213144" y="406971"/>
                  </a:lnTo>
                  <a:close/>
                </a:path>
                <a:path w="3039110" h="530225">
                  <a:moveTo>
                    <a:pt x="298132" y="428625"/>
                  </a:moveTo>
                  <a:lnTo>
                    <a:pt x="296138" y="420128"/>
                  </a:lnTo>
                  <a:lnTo>
                    <a:pt x="291604" y="414515"/>
                  </a:lnTo>
                  <a:lnTo>
                    <a:pt x="290372" y="412991"/>
                  </a:lnTo>
                  <a:lnTo>
                    <a:pt x="288950" y="412242"/>
                  </a:lnTo>
                  <a:lnTo>
                    <a:pt x="288950" y="422059"/>
                  </a:lnTo>
                  <a:lnTo>
                    <a:pt x="288950" y="435051"/>
                  </a:lnTo>
                  <a:lnTo>
                    <a:pt x="282536" y="442455"/>
                  </a:lnTo>
                  <a:lnTo>
                    <a:pt x="255498" y="442455"/>
                  </a:lnTo>
                  <a:lnTo>
                    <a:pt x="248831" y="435051"/>
                  </a:lnTo>
                  <a:lnTo>
                    <a:pt x="248831" y="422059"/>
                  </a:lnTo>
                  <a:lnTo>
                    <a:pt x="255244" y="414515"/>
                  </a:lnTo>
                  <a:lnTo>
                    <a:pt x="282536" y="414515"/>
                  </a:lnTo>
                  <a:lnTo>
                    <a:pt x="288950" y="422059"/>
                  </a:lnTo>
                  <a:lnTo>
                    <a:pt x="288950" y="412242"/>
                  </a:lnTo>
                  <a:lnTo>
                    <a:pt x="281152" y="408101"/>
                  </a:lnTo>
                  <a:lnTo>
                    <a:pt x="268820" y="406273"/>
                  </a:lnTo>
                  <a:lnTo>
                    <a:pt x="256603" y="408101"/>
                  </a:lnTo>
                  <a:lnTo>
                    <a:pt x="247383" y="412991"/>
                  </a:lnTo>
                  <a:lnTo>
                    <a:pt x="241554" y="420128"/>
                  </a:lnTo>
                  <a:lnTo>
                    <a:pt x="239522" y="428625"/>
                  </a:lnTo>
                  <a:lnTo>
                    <a:pt x="241541" y="437184"/>
                  </a:lnTo>
                  <a:lnTo>
                    <a:pt x="247332" y="444309"/>
                  </a:lnTo>
                  <a:lnTo>
                    <a:pt x="256552" y="449173"/>
                  </a:lnTo>
                  <a:lnTo>
                    <a:pt x="268820" y="450977"/>
                  </a:lnTo>
                  <a:lnTo>
                    <a:pt x="281101" y="449199"/>
                  </a:lnTo>
                  <a:lnTo>
                    <a:pt x="290322" y="444360"/>
                  </a:lnTo>
                  <a:lnTo>
                    <a:pt x="291871" y="442455"/>
                  </a:lnTo>
                  <a:lnTo>
                    <a:pt x="296125" y="437248"/>
                  </a:lnTo>
                  <a:lnTo>
                    <a:pt x="298132" y="428625"/>
                  </a:lnTo>
                  <a:close/>
                </a:path>
                <a:path w="3039110" h="530225">
                  <a:moveTo>
                    <a:pt x="313601" y="456425"/>
                  </a:moveTo>
                  <a:lnTo>
                    <a:pt x="272592" y="460057"/>
                  </a:lnTo>
                  <a:lnTo>
                    <a:pt x="229577" y="460336"/>
                  </a:lnTo>
                  <a:lnTo>
                    <a:pt x="229577" y="468718"/>
                  </a:lnTo>
                  <a:lnTo>
                    <a:pt x="258381" y="468718"/>
                  </a:lnTo>
                  <a:lnTo>
                    <a:pt x="258381" y="491921"/>
                  </a:lnTo>
                  <a:lnTo>
                    <a:pt x="267690" y="491921"/>
                  </a:lnTo>
                  <a:lnTo>
                    <a:pt x="267690" y="468579"/>
                  </a:lnTo>
                  <a:lnTo>
                    <a:pt x="281470" y="468249"/>
                  </a:lnTo>
                  <a:lnTo>
                    <a:pt x="294284" y="467385"/>
                  </a:lnTo>
                  <a:lnTo>
                    <a:pt x="305282" y="466217"/>
                  </a:lnTo>
                  <a:lnTo>
                    <a:pt x="313601" y="464947"/>
                  </a:lnTo>
                  <a:lnTo>
                    <a:pt x="313601" y="456425"/>
                  </a:lnTo>
                  <a:close/>
                </a:path>
                <a:path w="3039110" h="530225">
                  <a:moveTo>
                    <a:pt x="327431" y="406971"/>
                  </a:moveTo>
                  <a:lnTo>
                    <a:pt x="317995" y="406971"/>
                  </a:lnTo>
                  <a:lnTo>
                    <a:pt x="317995" y="478358"/>
                  </a:lnTo>
                  <a:lnTo>
                    <a:pt x="288315" y="478358"/>
                  </a:lnTo>
                  <a:lnTo>
                    <a:pt x="288315" y="486752"/>
                  </a:lnTo>
                  <a:lnTo>
                    <a:pt x="317995" y="486752"/>
                  </a:lnTo>
                  <a:lnTo>
                    <a:pt x="317995" y="503097"/>
                  </a:lnTo>
                  <a:lnTo>
                    <a:pt x="327431" y="503097"/>
                  </a:lnTo>
                  <a:lnTo>
                    <a:pt x="327431" y="406971"/>
                  </a:lnTo>
                  <a:close/>
                </a:path>
                <a:path w="3039110" h="530225">
                  <a:moveTo>
                    <a:pt x="330327" y="518464"/>
                  </a:moveTo>
                  <a:lnTo>
                    <a:pt x="258762" y="518464"/>
                  </a:lnTo>
                  <a:lnTo>
                    <a:pt x="258762" y="496951"/>
                  </a:lnTo>
                  <a:lnTo>
                    <a:pt x="249453" y="496951"/>
                  </a:lnTo>
                  <a:lnTo>
                    <a:pt x="249453" y="527126"/>
                  </a:lnTo>
                  <a:lnTo>
                    <a:pt x="330327" y="527126"/>
                  </a:lnTo>
                  <a:lnTo>
                    <a:pt x="330327" y="518464"/>
                  </a:lnTo>
                  <a:close/>
                </a:path>
                <a:path w="3039110" h="530225">
                  <a:moveTo>
                    <a:pt x="1888007" y="262585"/>
                  </a:moveTo>
                  <a:lnTo>
                    <a:pt x="1813928" y="262585"/>
                  </a:lnTo>
                  <a:lnTo>
                    <a:pt x="1813928" y="271246"/>
                  </a:lnTo>
                  <a:lnTo>
                    <a:pt x="1888007" y="271246"/>
                  </a:lnTo>
                  <a:lnTo>
                    <a:pt x="1888007" y="262585"/>
                  </a:lnTo>
                  <a:close/>
                </a:path>
                <a:path w="3039110" h="530225">
                  <a:moveTo>
                    <a:pt x="1888007" y="59385"/>
                  </a:moveTo>
                  <a:lnTo>
                    <a:pt x="1813928" y="59385"/>
                  </a:lnTo>
                  <a:lnTo>
                    <a:pt x="1813928" y="68046"/>
                  </a:lnTo>
                  <a:lnTo>
                    <a:pt x="1888007" y="68046"/>
                  </a:lnTo>
                  <a:lnTo>
                    <a:pt x="1888007" y="59385"/>
                  </a:lnTo>
                  <a:close/>
                </a:path>
                <a:path w="3039110" h="530225">
                  <a:moveTo>
                    <a:pt x="1965985" y="198729"/>
                  </a:moveTo>
                  <a:lnTo>
                    <a:pt x="1959698" y="198729"/>
                  </a:lnTo>
                  <a:lnTo>
                    <a:pt x="1952980" y="210604"/>
                  </a:lnTo>
                  <a:lnTo>
                    <a:pt x="1946046" y="225767"/>
                  </a:lnTo>
                  <a:lnTo>
                    <a:pt x="1940636" y="244081"/>
                  </a:lnTo>
                  <a:lnTo>
                    <a:pt x="1938451" y="265379"/>
                  </a:lnTo>
                  <a:lnTo>
                    <a:pt x="1940636" y="286740"/>
                  </a:lnTo>
                  <a:lnTo>
                    <a:pt x="1946046" y="305041"/>
                  </a:lnTo>
                  <a:lnTo>
                    <a:pt x="1952980" y="320179"/>
                  </a:lnTo>
                  <a:lnTo>
                    <a:pt x="1959698" y="332028"/>
                  </a:lnTo>
                  <a:lnTo>
                    <a:pt x="1965985" y="332028"/>
                  </a:lnTo>
                  <a:lnTo>
                    <a:pt x="1957743" y="314274"/>
                  </a:lnTo>
                  <a:lnTo>
                    <a:pt x="1952117" y="297345"/>
                  </a:lnTo>
                  <a:lnTo>
                    <a:pt x="1948891" y="281101"/>
                  </a:lnTo>
                  <a:lnTo>
                    <a:pt x="1947875" y="265379"/>
                  </a:lnTo>
                  <a:lnTo>
                    <a:pt x="1948891" y="249682"/>
                  </a:lnTo>
                  <a:lnTo>
                    <a:pt x="1952117" y="233476"/>
                  </a:lnTo>
                  <a:lnTo>
                    <a:pt x="1957743" y="216560"/>
                  </a:lnTo>
                  <a:lnTo>
                    <a:pt x="1965985" y="198729"/>
                  </a:lnTo>
                  <a:close/>
                </a:path>
                <a:path w="3039110" h="530225">
                  <a:moveTo>
                    <a:pt x="1982304" y="15227"/>
                  </a:moveTo>
                  <a:lnTo>
                    <a:pt x="1929980" y="15227"/>
                  </a:lnTo>
                  <a:lnTo>
                    <a:pt x="1929980" y="23749"/>
                  </a:lnTo>
                  <a:lnTo>
                    <a:pt x="1971611" y="23749"/>
                  </a:lnTo>
                  <a:lnTo>
                    <a:pt x="1970151" y="32651"/>
                  </a:lnTo>
                  <a:lnTo>
                    <a:pt x="1949069" y="75095"/>
                  </a:lnTo>
                  <a:lnTo>
                    <a:pt x="1923313" y="95288"/>
                  </a:lnTo>
                  <a:lnTo>
                    <a:pt x="1930488" y="101574"/>
                  </a:lnTo>
                  <a:lnTo>
                    <a:pt x="1965198" y="68745"/>
                  </a:lnTo>
                  <a:lnTo>
                    <a:pt x="1980755" y="27940"/>
                  </a:lnTo>
                  <a:lnTo>
                    <a:pt x="1982304" y="15227"/>
                  </a:lnTo>
                  <a:close/>
                </a:path>
                <a:path w="3039110" h="530225">
                  <a:moveTo>
                    <a:pt x="2018906" y="558"/>
                  </a:moveTo>
                  <a:lnTo>
                    <a:pt x="2009470" y="558"/>
                  </a:lnTo>
                  <a:lnTo>
                    <a:pt x="2009470" y="123507"/>
                  </a:lnTo>
                  <a:lnTo>
                    <a:pt x="2018906" y="123507"/>
                  </a:lnTo>
                  <a:lnTo>
                    <a:pt x="2018906" y="558"/>
                  </a:lnTo>
                  <a:close/>
                </a:path>
                <a:path w="3039110" h="530225">
                  <a:moveTo>
                    <a:pt x="2050402" y="204038"/>
                  </a:moveTo>
                  <a:lnTo>
                    <a:pt x="2016074" y="204038"/>
                  </a:lnTo>
                  <a:lnTo>
                    <a:pt x="2016074" y="212001"/>
                  </a:lnTo>
                  <a:lnTo>
                    <a:pt x="2050402" y="212001"/>
                  </a:lnTo>
                  <a:lnTo>
                    <a:pt x="2050402" y="204038"/>
                  </a:lnTo>
                  <a:close/>
                </a:path>
                <a:path w="3039110" h="530225">
                  <a:moveTo>
                    <a:pt x="2066505" y="219964"/>
                  </a:moveTo>
                  <a:lnTo>
                    <a:pt x="1999348" y="219964"/>
                  </a:lnTo>
                  <a:lnTo>
                    <a:pt x="1999348" y="227926"/>
                  </a:lnTo>
                  <a:lnTo>
                    <a:pt x="2066505" y="227926"/>
                  </a:lnTo>
                  <a:lnTo>
                    <a:pt x="2066505" y="219964"/>
                  </a:lnTo>
                  <a:close/>
                </a:path>
                <a:path w="3039110" h="530225">
                  <a:moveTo>
                    <a:pt x="2074545" y="272224"/>
                  </a:moveTo>
                  <a:lnTo>
                    <a:pt x="2066251" y="273240"/>
                  </a:lnTo>
                  <a:lnTo>
                    <a:pt x="2056790" y="274243"/>
                  </a:lnTo>
                  <a:lnTo>
                    <a:pt x="2047214" y="275005"/>
                  </a:lnTo>
                  <a:lnTo>
                    <a:pt x="2038578" y="275297"/>
                  </a:lnTo>
                  <a:lnTo>
                    <a:pt x="2038578" y="265658"/>
                  </a:lnTo>
                  <a:lnTo>
                    <a:pt x="2048357" y="263969"/>
                  </a:lnTo>
                  <a:lnTo>
                    <a:pt x="2055901" y="260705"/>
                  </a:lnTo>
                  <a:lnTo>
                    <a:pt x="2058758" y="257975"/>
                  </a:lnTo>
                  <a:lnTo>
                    <a:pt x="2060752" y="256082"/>
                  </a:lnTo>
                  <a:lnTo>
                    <a:pt x="2062480" y="250291"/>
                  </a:lnTo>
                  <a:lnTo>
                    <a:pt x="2060333" y="243547"/>
                  </a:lnTo>
                  <a:lnTo>
                    <a:pt x="2058022" y="241490"/>
                  </a:lnTo>
                  <a:lnTo>
                    <a:pt x="2054364" y="238239"/>
                  </a:lnTo>
                  <a:lnTo>
                    <a:pt x="2052535" y="237553"/>
                  </a:lnTo>
                  <a:lnTo>
                    <a:pt x="2052535" y="244843"/>
                  </a:lnTo>
                  <a:lnTo>
                    <a:pt x="2052535" y="255320"/>
                  </a:lnTo>
                  <a:lnTo>
                    <a:pt x="2044992" y="257975"/>
                  </a:lnTo>
                  <a:lnTo>
                    <a:pt x="2022106" y="257975"/>
                  </a:lnTo>
                  <a:lnTo>
                    <a:pt x="2014308" y="255460"/>
                  </a:lnTo>
                  <a:lnTo>
                    <a:pt x="2014308" y="244703"/>
                  </a:lnTo>
                  <a:lnTo>
                    <a:pt x="2022106" y="241490"/>
                  </a:lnTo>
                  <a:lnTo>
                    <a:pt x="2044992" y="241490"/>
                  </a:lnTo>
                  <a:lnTo>
                    <a:pt x="2052535" y="244843"/>
                  </a:lnTo>
                  <a:lnTo>
                    <a:pt x="2052535" y="237553"/>
                  </a:lnTo>
                  <a:lnTo>
                    <a:pt x="2045169" y="234772"/>
                  </a:lnTo>
                  <a:lnTo>
                    <a:pt x="2033422" y="233514"/>
                  </a:lnTo>
                  <a:lnTo>
                    <a:pt x="2021738" y="234784"/>
                  </a:lnTo>
                  <a:lnTo>
                    <a:pt x="2012581" y="238277"/>
                  </a:lnTo>
                  <a:lnTo>
                    <a:pt x="2006612" y="243547"/>
                  </a:lnTo>
                  <a:lnTo>
                    <a:pt x="2004491" y="250151"/>
                  </a:lnTo>
                  <a:lnTo>
                    <a:pt x="2006219" y="256044"/>
                  </a:lnTo>
                  <a:lnTo>
                    <a:pt x="2011121" y="260743"/>
                  </a:lnTo>
                  <a:lnTo>
                    <a:pt x="2018715" y="264033"/>
                  </a:lnTo>
                  <a:lnTo>
                    <a:pt x="2028520" y="265658"/>
                  </a:lnTo>
                  <a:lnTo>
                    <a:pt x="2028520" y="275437"/>
                  </a:lnTo>
                  <a:lnTo>
                    <a:pt x="1993176" y="275437"/>
                  </a:lnTo>
                  <a:lnTo>
                    <a:pt x="1993176" y="283819"/>
                  </a:lnTo>
                  <a:lnTo>
                    <a:pt x="2012111" y="283895"/>
                  </a:lnTo>
                  <a:lnTo>
                    <a:pt x="2027567" y="283819"/>
                  </a:lnTo>
                  <a:lnTo>
                    <a:pt x="2067674" y="281597"/>
                  </a:lnTo>
                  <a:lnTo>
                    <a:pt x="2074545" y="280746"/>
                  </a:lnTo>
                  <a:lnTo>
                    <a:pt x="2074545" y="275297"/>
                  </a:lnTo>
                  <a:lnTo>
                    <a:pt x="2074545" y="272224"/>
                  </a:lnTo>
                  <a:close/>
                </a:path>
                <a:path w="3039110" h="530225">
                  <a:moveTo>
                    <a:pt x="2088515" y="295135"/>
                  </a:moveTo>
                  <a:lnTo>
                    <a:pt x="2008898" y="295135"/>
                  </a:lnTo>
                  <a:lnTo>
                    <a:pt x="2008898" y="303237"/>
                  </a:lnTo>
                  <a:lnTo>
                    <a:pt x="2078951" y="303237"/>
                  </a:lnTo>
                  <a:lnTo>
                    <a:pt x="2078951" y="326720"/>
                  </a:lnTo>
                  <a:lnTo>
                    <a:pt x="2088515" y="326720"/>
                  </a:lnTo>
                  <a:lnTo>
                    <a:pt x="2088515" y="295135"/>
                  </a:lnTo>
                  <a:close/>
                </a:path>
                <a:path w="3039110" h="530225">
                  <a:moveTo>
                    <a:pt x="2104732" y="243586"/>
                  </a:moveTo>
                  <a:lnTo>
                    <a:pt x="2088515" y="243586"/>
                  </a:lnTo>
                  <a:lnTo>
                    <a:pt x="2088515" y="203758"/>
                  </a:lnTo>
                  <a:lnTo>
                    <a:pt x="2079078" y="203758"/>
                  </a:lnTo>
                  <a:lnTo>
                    <a:pt x="2079078" y="289407"/>
                  </a:lnTo>
                  <a:lnTo>
                    <a:pt x="2088515" y="289407"/>
                  </a:lnTo>
                  <a:lnTo>
                    <a:pt x="2088515" y="252526"/>
                  </a:lnTo>
                  <a:lnTo>
                    <a:pt x="2104732" y="252526"/>
                  </a:lnTo>
                  <a:lnTo>
                    <a:pt x="2104732" y="243586"/>
                  </a:lnTo>
                  <a:close/>
                </a:path>
                <a:path w="3039110" h="530225">
                  <a:moveTo>
                    <a:pt x="2132431" y="112052"/>
                  </a:moveTo>
                  <a:lnTo>
                    <a:pt x="2057730" y="112052"/>
                  </a:lnTo>
                  <a:lnTo>
                    <a:pt x="2057730" y="87884"/>
                  </a:lnTo>
                  <a:lnTo>
                    <a:pt x="2048294" y="87884"/>
                  </a:lnTo>
                  <a:lnTo>
                    <a:pt x="2048294" y="120713"/>
                  </a:lnTo>
                  <a:lnTo>
                    <a:pt x="2132431" y="120713"/>
                  </a:lnTo>
                  <a:lnTo>
                    <a:pt x="2132431" y="112052"/>
                  </a:lnTo>
                  <a:close/>
                </a:path>
                <a:path w="3039110" h="530225">
                  <a:moveTo>
                    <a:pt x="2136089" y="48488"/>
                  </a:moveTo>
                  <a:lnTo>
                    <a:pt x="2099741" y="26885"/>
                  </a:lnTo>
                  <a:lnTo>
                    <a:pt x="2099144" y="25984"/>
                  </a:lnTo>
                  <a:lnTo>
                    <a:pt x="2095754" y="20942"/>
                  </a:lnTo>
                  <a:lnTo>
                    <a:pt x="2093823" y="15367"/>
                  </a:lnTo>
                  <a:lnTo>
                    <a:pt x="2093696" y="14109"/>
                  </a:lnTo>
                  <a:lnTo>
                    <a:pt x="2129790" y="14109"/>
                  </a:lnTo>
                  <a:lnTo>
                    <a:pt x="2129790" y="5448"/>
                  </a:lnTo>
                  <a:lnTo>
                    <a:pt x="2047290" y="5448"/>
                  </a:lnTo>
                  <a:lnTo>
                    <a:pt x="2047290" y="14109"/>
                  </a:lnTo>
                  <a:lnTo>
                    <a:pt x="2083511" y="14109"/>
                  </a:lnTo>
                  <a:lnTo>
                    <a:pt x="2083384" y="15367"/>
                  </a:lnTo>
                  <a:lnTo>
                    <a:pt x="2051951" y="44754"/>
                  </a:lnTo>
                  <a:lnTo>
                    <a:pt x="2041004" y="48488"/>
                  </a:lnTo>
                  <a:lnTo>
                    <a:pt x="2046909" y="56032"/>
                  </a:lnTo>
                  <a:lnTo>
                    <a:pt x="2086660" y="29895"/>
                  </a:lnTo>
                  <a:lnTo>
                    <a:pt x="2088540" y="25984"/>
                  </a:lnTo>
                  <a:lnTo>
                    <a:pt x="2090432" y="29895"/>
                  </a:lnTo>
                  <a:lnTo>
                    <a:pt x="2125256" y="54457"/>
                  </a:lnTo>
                  <a:lnTo>
                    <a:pt x="2130171" y="56032"/>
                  </a:lnTo>
                  <a:lnTo>
                    <a:pt x="2136089" y="48488"/>
                  </a:lnTo>
                  <a:close/>
                </a:path>
                <a:path w="3039110" h="530225">
                  <a:moveTo>
                    <a:pt x="2143874" y="67906"/>
                  </a:moveTo>
                  <a:lnTo>
                    <a:pt x="2093328" y="67906"/>
                  </a:lnTo>
                  <a:lnTo>
                    <a:pt x="2093328" y="46951"/>
                  </a:lnTo>
                  <a:lnTo>
                    <a:pt x="2083765" y="46951"/>
                  </a:lnTo>
                  <a:lnTo>
                    <a:pt x="2083765" y="67906"/>
                  </a:lnTo>
                  <a:lnTo>
                    <a:pt x="2033206" y="67906"/>
                  </a:lnTo>
                  <a:lnTo>
                    <a:pt x="2033206" y="76568"/>
                  </a:lnTo>
                  <a:lnTo>
                    <a:pt x="2143874" y="76568"/>
                  </a:lnTo>
                  <a:lnTo>
                    <a:pt x="2143874" y="67906"/>
                  </a:lnTo>
                  <a:close/>
                </a:path>
                <a:path w="3039110" h="530225">
                  <a:moveTo>
                    <a:pt x="2184603" y="286473"/>
                  </a:moveTo>
                  <a:lnTo>
                    <a:pt x="2180069" y="287312"/>
                  </a:lnTo>
                  <a:lnTo>
                    <a:pt x="2171141" y="288848"/>
                  </a:lnTo>
                  <a:lnTo>
                    <a:pt x="2145487" y="289267"/>
                  </a:lnTo>
                  <a:lnTo>
                    <a:pt x="2145487" y="228485"/>
                  </a:lnTo>
                  <a:lnTo>
                    <a:pt x="2175421" y="228485"/>
                  </a:lnTo>
                  <a:lnTo>
                    <a:pt x="2175421" y="219684"/>
                  </a:lnTo>
                  <a:lnTo>
                    <a:pt x="2136051" y="219684"/>
                  </a:lnTo>
                  <a:lnTo>
                    <a:pt x="2136051" y="298208"/>
                  </a:lnTo>
                  <a:lnTo>
                    <a:pt x="2149754" y="298348"/>
                  </a:lnTo>
                  <a:lnTo>
                    <a:pt x="2161082" y="297789"/>
                  </a:lnTo>
                  <a:lnTo>
                    <a:pt x="2172525" y="297370"/>
                  </a:lnTo>
                  <a:lnTo>
                    <a:pt x="2180577" y="295973"/>
                  </a:lnTo>
                  <a:lnTo>
                    <a:pt x="2184603" y="295135"/>
                  </a:lnTo>
                  <a:lnTo>
                    <a:pt x="2184603" y="289267"/>
                  </a:lnTo>
                  <a:lnTo>
                    <a:pt x="2184603" y="286473"/>
                  </a:lnTo>
                  <a:close/>
                </a:path>
                <a:path w="3039110" h="530225">
                  <a:moveTo>
                    <a:pt x="2226856" y="203758"/>
                  </a:moveTo>
                  <a:lnTo>
                    <a:pt x="2217674" y="203758"/>
                  </a:lnTo>
                  <a:lnTo>
                    <a:pt x="2217674" y="252526"/>
                  </a:lnTo>
                  <a:lnTo>
                    <a:pt x="2200440" y="252526"/>
                  </a:lnTo>
                  <a:lnTo>
                    <a:pt x="2200440" y="206552"/>
                  </a:lnTo>
                  <a:lnTo>
                    <a:pt x="2191258" y="206552"/>
                  </a:lnTo>
                  <a:lnTo>
                    <a:pt x="2191258" y="321119"/>
                  </a:lnTo>
                  <a:lnTo>
                    <a:pt x="2200440" y="321119"/>
                  </a:lnTo>
                  <a:lnTo>
                    <a:pt x="2200440" y="261607"/>
                  </a:lnTo>
                  <a:lnTo>
                    <a:pt x="2217674" y="261607"/>
                  </a:lnTo>
                  <a:lnTo>
                    <a:pt x="2217674" y="326720"/>
                  </a:lnTo>
                  <a:lnTo>
                    <a:pt x="2226856" y="326720"/>
                  </a:lnTo>
                  <a:lnTo>
                    <a:pt x="2226856" y="261607"/>
                  </a:lnTo>
                  <a:lnTo>
                    <a:pt x="2226856" y="252526"/>
                  </a:lnTo>
                  <a:lnTo>
                    <a:pt x="2226856" y="203758"/>
                  </a:lnTo>
                  <a:close/>
                </a:path>
                <a:path w="3039110" h="530225">
                  <a:moveTo>
                    <a:pt x="2268220" y="60363"/>
                  </a:moveTo>
                  <a:lnTo>
                    <a:pt x="2242718" y="40805"/>
                  </a:lnTo>
                  <a:lnTo>
                    <a:pt x="2240076" y="35623"/>
                  </a:lnTo>
                  <a:lnTo>
                    <a:pt x="2238095" y="28663"/>
                  </a:lnTo>
                  <a:lnTo>
                    <a:pt x="2237397" y="20815"/>
                  </a:lnTo>
                  <a:lnTo>
                    <a:pt x="2237397" y="17462"/>
                  </a:lnTo>
                  <a:lnTo>
                    <a:pt x="2262555" y="17462"/>
                  </a:lnTo>
                  <a:lnTo>
                    <a:pt x="2262555" y="8940"/>
                  </a:lnTo>
                  <a:lnTo>
                    <a:pt x="2202561" y="8940"/>
                  </a:lnTo>
                  <a:lnTo>
                    <a:pt x="2202561" y="17462"/>
                  </a:lnTo>
                  <a:lnTo>
                    <a:pt x="2227592" y="17462"/>
                  </a:lnTo>
                  <a:lnTo>
                    <a:pt x="2227592" y="20815"/>
                  </a:lnTo>
                  <a:lnTo>
                    <a:pt x="2206155" y="57962"/>
                  </a:lnTo>
                  <a:lnTo>
                    <a:pt x="2195398" y="64274"/>
                  </a:lnTo>
                  <a:lnTo>
                    <a:pt x="2201938" y="71539"/>
                  </a:lnTo>
                  <a:lnTo>
                    <a:pt x="2232368" y="40805"/>
                  </a:lnTo>
                  <a:lnTo>
                    <a:pt x="2235136" y="46532"/>
                  </a:lnTo>
                  <a:lnTo>
                    <a:pt x="2238032" y="50584"/>
                  </a:lnTo>
                  <a:lnTo>
                    <a:pt x="2250605" y="63296"/>
                  </a:lnTo>
                  <a:lnTo>
                    <a:pt x="2259660" y="67068"/>
                  </a:lnTo>
                  <a:lnTo>
                    <a:pt x="2262682" y="68186"/>
                  </a:lnTo>
                  <a:lnTo>
                    <a:pt x="2268220" y="60363"/>
                  </a:lnTo>
                  <a:close/>
                </a:path>
                <a:path w="3039110" h="530225">
                  <a:moveTo>
                    <a:pt x="2288349" y="265379"/>
                  </a:moveTo>
                  <a:lnTo>
                    <a:pt x="2286152" y="244081"/>
                  </a:lnTo>
                  <a:lnTo>
                    <a:pt x="2280742" y="225767"/>
                  </a:lnTo>
                  <a:lnTo>
                    <a:pt x="2273808" y="210604"/>
                  </a:lnTo>
                  <a:lnTo>
                    <a:pt x="2267102" y="198729"/>
                  </a:lnTo>
                  <a:lnTo>
                    <a:pt x="2260816" y="198729"/>
                  </a:lnTo>
                  <a:lnTo>
                    <a:pt x="2269045" y="216560"/>
                  </a:lnTo>
                  <a:lnTo>
                    <a:pt x="2274671" y="233476"/>
                  </a:lnTo>
                  <a:lnTo>
                    <a:pt x="2277897" y="249682"/>
                  </a:lnTo>
                  <a:lnTo>
                    <a:pt x="2278926" y="265379"/>
                  </a:lnTo>
                  <a:lnTo>
                    <a:pt x="2277897" y="281101"/>
                  </a:lnTo>
                  <a:lnTo>
                    <a:pt x="2274671" y="297345"/>
                  </a:lnTo>
                  <a:lnTo>
                    <a:pt x="2269045" y="314274"/>
                  </a:lnTo>
                  <a:lnTo>
                    <a:pt x="2260816" y="332028"/>
                  </a:lnTo>
                  <a:lnTo>
                    <a:pt x="2267102" y="332028"/>
                  </a:lnTo>
                  <a:lnTo>
                    <a:pt x="2273808" y="320179"/>
                  </a:lnTo>
                  <a:lnTo>
                    <a:pt x="2280742" y="305041"/>
                  </a:lnTo>
                  <a:lnTo>
                    <a:pt x="2286152" y="286740"/>
                  </a:lnTo>
                  <a:lnTo>
                    <a:pt x="2288349" y="265379"/>
                  </a:lnTo>
                  <a:close/>
                </a:path>
                <a:path w="3039110" h="530225">
                  <a:moveTo>
                    <a:pt x="2295753" y="81876"/>
                  </a:moveTo>
                  <a:lnTo>
                    <a:pt x="2215896" y="81876"/>
                  </a:lnTo>
                  <a:lnTo>
                    <a:pt x="2215896" y="90398"/>
                  </a:lnTo>
                  <a:lnTo>
                    <a:pt x="2286457" y="90398"/>
                  </a:lnTo>
                  <a:lnTo>
                    <a:pt x="2286457" y="123520"/>
                  </a:lnTo>
                  <a:lnTo>
                    <a:pt x="2295753" y="123520"/>
                  </a:lnTo>
                  <a:lnTo>
                    <a:pt x="2295753" y="81876"/>
                  </a:lnTo>
                  <a:close/>
                </a:path>
                <a:path w="3039110" h="530225">
                  <a:moveTo>
                    <a:pt x="2295753" y="558"/>
                  </a:moveTo>
                  <a:lnTo>
                    <a:pt x="2286457" y="558"/>
                  </a:lnTo>
                  <a:lnTo>
                    <a:pt x="2286457" y="30175"/>
                  </a:lnTo>
                  <a:lnTo>
                    <a:pt x="2260790" y="30175"/>
                  </a:lnTo>
                  <a:lnTo>
                    <a:pt x="2260790" y="39128"/>
                  </a:lnTo>
                  <a:lnTo>
                    <a:pt x="2286457" y="39128"/>
                  </a:lnTo>
                  <a:lnTo>
                    <a:pt x="2286457" y="73634"/>
                  </a:lnTo>
                  <a:lnTo>
                    <a:pt x="2295753" y="73634"/>
                  </a:lnTo>
                  <a:lnTo>
                    <a:pt x="2295753" y="558"/>
                  </a:lnTo>
                  <a:close/>
                </a:path>
                <a:path w="3039110" h="530225">
                  <a:moveTo>
                    <a:pt x="2407285" y="103111"/>
                  </a:moveTo>
                  <a:lnTo>
                    <a:pt x="2404376" y="93878"/>
                  </a:lnTo>
                  <a:lnTo>
                    <a:pt x="2397709" y="88163"/>
                  </a:lnTo>
                  <a:lnTo>
                    <a:pt x="2396972" y="87541"/>
                  </a:lnTo>
                  <a:lnTo>
                    <a:pt x="2396972" y="103111"/>
                  </a:lnTo>
                  <a:lnTo>
                    <a:pt x="2394470" y="109118"/>
                  </a:lnTo>
                  <a:lnTo>
                    <a:pt x="2387549" y="113753"/>
                  </a:lnTo>
                  <a:lnTo>
                    <a:pt x="2377059" y="116725"/>
                  </a:lnTo>
                  <a:lnTo>
                    <a:pt x="2363889" y="117779"/>
                  </a:lnTo>
                  <a:lnTo>
                    <a:pt x="2350592" y="116725"/>
                  </a:lnTo>
                  <a:lnTo>
                    <a:pt x="2340127" y="113728"/>
                  </a:lnTo>
                  <a:lnTo>
                    <a:pt x="2333269" y="109067"/>
                  </a:lnTo>
                  <a:lnTo>
                    <a:pt x="2330818" y="102971"/>
                  </a:lnTo>
                  <a:lnTo>
                    <a:pt x="2333269" y="96774"/>
                  </a:lnTo>
                  <a:lnTo>
                    <a:pt x="2340127" y="92113"/>
                  </a:lnTo>
                  <a:lnTo>
                    <a:pt x="2350592" y="89192"/>
                  </a:lnTo>
                  <a:lnTo>
                    <a:pt x="2363889" y="88163"/>
                  </a:lnTo>
                  <a:lnTo>
                    <a:pt x="2377059" y="89204"/>
                  </a:lnTo>
                  <a:lnTo>
                    <a:pt x="2387549" y="92189"/>
                  </a:lnTo>
                  <a:lnTo>
                    <a:pt x="2394470" y="96888"/>
                  </a:lnTo>
                  <a:lnTo>
                    <a:pt x="2396972" y="103111"/>
                  </a:lnTo>
                  <a:lnTo>
                    <a:pt x="2396972" y="87541"/>
                  </a:lnTo>
                  <a:lnTo>
                    <a:pt x="2395905" y="86626"/>
                  </a:lnTo>
                  <a:lnTo>
                    <a:pt x="2382278" y="81902"/>
                  </a:lnTo>
                  <a:lnTo>
                    <a:pt x="2363889" y="80200"/>
                  </a:lnTo>
                  <a:lnTo>
                    <a:pt x="2345512" y="81902"/>
                  </a:lnTo>
                  <a:lnTo>
                    <a:pt x="2331847" y="86626"/>
                  </a:lnTo>
                  <a:lnTo>
                    <a:pt x="2323312" y="93878"/>
                  </a:lnTo>
                  <a:lnTo>
                    <a:pt x="2320379" y="103111"/>
                  </a:lnTo>
                  <a:lnTo>
                    <a:pt x="2323312" y="112293"/>
                  </a:lnTo>
                  <a:lnTo>
                    <a:pt x="2331847" y="119557"/>
                  </a:lnTo>
                  <a:lnTo>
                    <a:pt x="2345512" y="124320"/>
                  </a:lnTo>
                  <a:lnTo>
                    <a:pt x="2363889" y="126034"/>
                  </a:lnTo>
                  <a:lnTo>
                    <a:pt x="2382278" y="124320"/>
                  </a:lnTo>
                  <a:lnTo>
                    <a:pt x="2395905" y="119557"/>
                  </a:lnTo>
                  <a:lnTo>
                    <a:pt x="2397976" y="117779"/>
                  </a:lnTo>
                  <a:lnTo>
                    <a:pt x="2404376" y="112293"/>
                  </a:lnTo>
                  <a:lnTo>
                    <a:pt x="2407285" y="103111"/>
                  </a:lnTo>
                  <a:close/>
                </a:path>
                <a:path w="3039110" h="530225">
                  <a:moveTo>
                    <a:pt x="2419223" y="61480"/>
                  </a:moveTo>
                  <a:lnTo>
                    <a:pt x="2388793" y="61480"/>
                  </a:lnTo>
                  <a:lnTo>
                    <a:pt x="2388793" y="45415"/>
                  </a:lnTo>
                  <a:lnTo>
                    <a:pt x="2388793" y="43180"/>
                  </a:lnTo>
                  <a:lnTo>
                    <a:pt x="2396286" y="39624"/>
                  </a:lnTo>
                  <a:lnTo>
                    <a:pt x="2397214" y="38849"/>
                  </a:lnTo>
                  <a:lnTo>
                    <a:pt x="2401773" y="35077"/>
                  </a:lnTo>
                  <a:lnTo>
                    <a:pt x="2405113" y="29768"/>
                  </a:lnTo>
                  <a:lnTo>
                    <a:pt x="2406269" y="23749"/>
                  </a:lnTo>
                  <a:lnTo>
                    <a:pt x="2403500" y="14439"/>
                  </a:lnTo>
                  <a:lnTo>
                    <a:pt x="2396337" y="7823"/>
                  </a:lnTo>
                  <a:lnTo>
                    <a:pt x="2396337" y="23749"/>
                  </a:lnTo>
                  <a:lnTo>
                    <a:pt x="2393924" y="29768"/>
                  </a:lnTo>
                  <a:lnTo>
                    <a:pt x="2387206" y="34556"/>
                  </a:lnTo>
                  <a:lnTo>
                    <a:pt x="2379357" y="36969"/>
                  </a:lnTo>
                  <a:lnTo>
                    <a:pt x="2379357" y="45415"/>
                  </a:lnTo>
                  <a:lnTo>
                    <a:pt x="2379357" y="61480"/>
                  </a:lnTo>
                  <a:lnTo>
                    <a:pt x="2348801" y="61480"/>
                  </a:lnTo>
                  <a:lnTo>
                    <a:pt x="2348801" y="45554"/>
                  </a:lnTo>
                  <a:lnTo>
                    <a:pt x="2353195" y="46393"/>
                  </a:lnTo>
                  <a:lnTo>
                    <a:pt x="2358225" y="46812"/>
                  </a:lnTo>
                  <a:lnTo>
                    <a:pt x="2369680" y="46812"/>
                  </a:lnTo>
                  <a:lnTo>
                    <a:pt x="2374950" y="46393"/>
                  </a:lnTo>
                  <a:lnTo>
                    <a:pt x="2378722" y="45554"/>
                  </a:lnTo>
                  <a:lnTo>
                    <a:pt x="2379357" y="45415"/>
                  </a:lnTo>
                  <a:lnTo>
                    <a:pt x="2379357" y="36969"/>
                  </a:lnTo>
                  <a:lnTo>
                    <a:pt x="2376906" y="37719"/>
                  </a:lnTo>
                  <a:lnTo>
                    <a:pt x="2363762" y="38849"/>
                  </a:lnTo>
                  <a:lnTo>
                    <a:pt x="2350605" y="37642"/>
                  </a:lnTo>
                  <a:lnTo>
                    <a:pt x="2340445" y="34340"/>
                  </a:lnTo>
                  <a:lnTo>
                    <a:pt x="2333891" y="29413"/>
                  </a:lnTo>
                  <a:lnTo>
                    <a:pt x="2331567" y="23329"/>
                  </a:lnTo>
                  <a:lnTo>
                    <a:pt x="2333866" y="17145"/>
                  </a:lnTo>
                  <a:lnTo>
                    <a:pt x="2340394" y="12230"/>
                  </a:lnTo>
                  <a:lnTo>
                    <a:pt x="2350554" y="8991"/>
                  </a:lnTo>
                  <a:lnTo>
                    <a:pt x="2363762" y="7823"/>
                  </a:lnTo>
                  <a:lnTo>
                    <a:pt x="2376957" y="9055"/>
                  </a:lnTo>
                  <a:lnTo>
                    <a:pt x="2387257" y="12433"/>
                  </a:lnTo>
                  <a:lnTo>
                    <a:pt x="2393950" y="17500"/>
                  </a:lnTo>
                  <a:lnTo>
                    <a:pt x="2396337" y="23749"/>
                  </a:lnTo>
                  <a:lnTo>
                    <a:pt x="2396337" y="7823"/>
                  </a:lnTo>
                  <a:lnTo>
                    <a:pt x="2395334" y="6908"/>
                  </a:lnTo>
                  <a:lnTo>
                    <a:pt x="2382024" y="1854"/>
                  </a:lnTo>
                  <a:lnTo>
                    <a:pt x="2363762" y="0"/>
                  </a:lnTo>
                  <a:lnTo>
                    <a:pt x="2345664" y="1803"/>
                  </a:lnTo>
                  <a:lnTo>
                    <a:pt x="2332456" y="6769"/>
                  </a:lnTo>
                  <a:lnTo>
                    <a:pt x="2324379" y="14211"/>
                  </a:lnTo>
                  <a:lnTo>
                    <a:pt x="2321674" y="23329"/>
                  </a:lnTo>
                  <a:lnTo>
                    <a:pt x="2321687" y="23749"/>
                  </a:lnTo>
                  <a:lnTo>
                    <a:pt x="2322792" y="29603"/>
                  </a:lnTo>
                  <a:lnTo>
                    <a:pt x="2326221" y="35090"/>
                  </a:lnTo>
                  <a:lnTo>
                    <a:pt x="2331758" y="39712"/>
                  </a:lnTo>
                  <a:lnTo>
                    <a:pt x="2339365" y="43319"/>
                  </a:lnTo>
                  <a:lnTo>
                    <a:pt x="2339365" y="61480"/>
                  </a:lnTo>
                  <a:lnTo>
                    <a:pt x="2308555" y="61480"/>
                  </a:lnTo>
                  <a:lnTo>
                    <a:pt x="2308555" y="70142"/>
                  </a:lnTo>
                  <a:lnTo>
                    <a:pt x="2419223" y="70142"/>
                  </a:lnTo>
                  <a:lnTo>
                    <a:pt x="2419223" y="61480"/>
                  </a:lnTo>
                  <a:close/>
                </a:path>
                <a:path w="3039110" h="530225">
                  <a:moveTo>
                    <a:pt x="2483205" y="83273"/>
                  </a:moveTo>
                  <a:lnTo>
                    <a:pt x="2478684" y="84112"/>
                  </a:lnTo>
                  <a:lnTo>
                    <a:pt x="2469756" y="85648"/>
                  </a:lnTo>
                  <a:lnTo>
                    <a:pt x="2444089" y="86067"/>
                  </a:lnTo>
                  <a:lnTo>
                    <a:pt x="2444089" y="25285"/>
                  </a:lnTo>
                  <a:lnTo>
                    <a:pt x="2474023" y="25285"/>
                  </a:lnTo>
                  <a:lnTo>
                    <a:pt x="2474023" y="16484"/>
                  </a:lnTo>
                  <a:lnTo>
                    <a:pt x="2434666" y="16484"/>
                  </a:lnTo>
                  <a:lnTo>
                    <a:pt x="2434666" y="95008"/>
                  </a:lnTo>
                  <a:lnTo>
                    <a:pt x="2448369" y="95148"/>
                  </a:lnTo>
                  <a:lnTo>
                    <a:pt x="2459685" y="94589"/>
                  </a:lnTo>
                  <a:lnTo>
                    <a:pt x="2471128" y="94170"/>
                  </a:lnTo>
                  <a:lnTo>
                    <a:pt x="2479179" y="92773"/>
                  </a:lnTo>
                  <a:lnTo>
                    <a:pt x="2483205" y="91935"/>
                  </a:lnTo>
                  <a:lnTo>
                    <a:pt x="2483205" y="86067"/>
                  </a:lnTo>
                  <a:lnTo>
                    <a:pt x="2483205" y="83273"/>
                  </a:lnTo>
                  <a:close/>
                </a:path>
                <a:path w="3039110" h="530225">
                  <a:moveTo>
                    <a:pt x="2487168" y="207530"/>
                  </a:moveTo>
                  <a:lnTo>
                    <a:pt x="2477732" y="207530"/>
                  </a:lnTo>
                  <a:lnTo>
                    <a:pt x="2477732" y="224015"/>
                  </a:lnTo>
                  <a:lnTo>
                    <a:pt x="2477732" y="232549"/>
                  </a:lnTo>
                  <a:lnTo>
                    <a:pt x="2477732" y="252945"/>
                  </a:lnTo>
                  <a:lnTo>
                    <a:pt x="2416111" y="252945"/>
                  </a:lnTo>
                  <a:lnTo>
                    <a:pt x="2416111" y="232549"/>
                  </a:lnTo>
                  <a:lnTo>
                    <a:pt x="2477732" y="232549"/>
                  </a:lnTo>
                  <a:lnTo>
                    <a:pt x="2477732" y="224015"/>
                  </a:lnTo>
                  <a:lnTo>
                    <a:pt x="2416111" y="224015"/>
                  </a:lnTo>
                  <a:lnTo>
                    <a:pt x="2416111" y="207530"/>
                  </a:lnTo>
                  <a:lnTo>
                    <a:pt x="2406675" y="207530"/>
                  </a:lnTo>
                  <a:lnTo>
                    <a:pt x="2406675" y="261607"/>
                  </a:lnTo>
                  <a:lnTo>
                    <a:pt x="2487168" y="261607"/>
                  </a:lnTo>
                  <a:lnTo>
                    <a:pt x="2487168" y="252945"/>
                  </a:lnTo>
                  <a:lnTo>
                    <a:pt x="2487168" y="232549"/>
                  </a:lnTo>
                  <a:lnTo>
                    <a:pt x="2487168" y="224015"/>
                  </a:lnTo>
                  <a:lnTo>
                    <a:pt x="2487168" y="207530"/>
                  </a:lnTo>
                  <a:close/>
                </a:path>
                <a:path w="3039110" h="530225">
                  <a:moveTo>
                    <a:pt x="2502268" y="277533"/>
                  </a:moveTo>
                  <a:lnTo>
                    <a:pt x="2391587" y="277533"/>
                  </a:lnTo>
                  <a:lnTo>
                    <a:pt x="2391587" y="286194"/>
                  </a:lnTo>
                  <a:lnTo>
                    <a:pt x="2441892" y="286194"/>
                  </a:lnTo>
                  <a:lnTo>
                    <a:pt x="2441892" y="326720"/>
                  </a:lnTo>
                  <a:lnTo>
                    <a:pt x="2451455" y="326720"/>
                  </a:lnTo>
                  <a:lnTo>
                    <a:pt x="2451455" y="286194"/>
                  </a:lnTo>
                  <a:lnTo>
                    <a:pt x="2502268" y="286194"/>
                  </a:lnTo>
                  <a:lnTo>
                    <a:pt x="2502268" y="277533"/>
                  </a:lnTo>
                  <a:close/>
                </a:path>
                <a:path w="3039110" h="530225">
                  <a:moveTo>
                    <a:pt x="2525471" y="558"/>
                  </a:moveTo>
                  <a:lnTo>
                    <a:pt x="2516289" y="558"/>
                  </a:lnTo>
                  <a:lnTo>
                    <a:pt x="2516289" y="49326"/>
                  </a:lnTo>
                  <a:lnTo>
                    <a:pt x="2499055" y="49326"/>
                  </a:lnTo>
                  <a:lnTo>
                    <a:pt x="2499055" y="3352"/>
                  </a:lnTo>
                  <a:lnTo>
                    <a:pt x="2489873" y="3352"/>
                  </a:lnTo>
                  <a:lnTo>
                    <a:pt x="2489873" y="117919"/>
                  </a:lnTo>
                  <a:lnTo>
                    <a:pt x="2499055" y="117919"/>
                  </a:lnTo>
                  <a:lnTo>
                    <a:pt x="2499055" y="58407"/>
                  </a:lnTo>
                  <a:lnTo>
                    <a:pt x="2516289" y="58407"/>
                  </a:lnTo>
                  <a:lnTo>
                    <a:pt x="2516289" y="123520"/>
                  </a:lnTo>
                  <a:lnTo>
                    <a:pt x="2525471" y="123520"/>
                  </a:lnTo>
                  <a:lnTo>
                    <a:pt x="2525471" y="58407"/>
                  </a:lnTo>
                  <a:lnTo>
                    <a:pt x="2525471" y="49326"/>
                  </a:lnTo>
                  <a:lnTo>
                    <a:pt x="2525471" y="558"/>
                  </a:lnTo>
                  <a:close/>
                </a:path>
                <a:path w="3039110" h="530225">
                  <a:moveTo>
                    <a:pt x="2585516" y="219684"/>
                  </a:moveTo>
                  <a:lnTo>
                    <a:pt x="2530310" y="219684"/>
                  </a:lnTo>
                  <a:lnTo>
                    <a:pt x="2530310" y="228485"/>
                  </a:lnTo>
                  <a:lnTo>
                    <a:pt x="2585516" y="228485"/>
                  </a:lnTo>
                  <a:lnTo>
                    <a:pt x="2585516" y="219684"/>
                  </a:lnTo>
                  <a:close/>
                </a:path>
                <a:path w="3039110" h="530225">
                  <a:moveTo>
                    <a:pt x="2589923" y="287870"/>
                  </a:moveTo>
                  <a:lnTo>
                    <a:pt x="2584894" y="288429"/>
                  </a:lnTo>
                  <a:lnTo>
                    <a:pt x="2581618" y="288988"/>
                  </a:lnTo>
                  <a:lnTo>
                    <a:pt x="2574201" y="289407"/>
                  </a:lnTo>
                  <a:lnTo>
                    <a:pt x="2576334" y="231978"/>
                  </a:lnTo>
                  <a:lnTo>
                    <a:pt x="2566911" y="231978"/>
                  </a:lnTo>
                  <a:lnTo>
                    <a:pt x="2565146" y="289687"/>
                  </a:lnTo>
                  <a:lnTo>
                    <a:pt x="2560116" y="289966"/>
                  </a:lnTo>
                  <a:lnTo>
                    <a:pt x="2550553" y="289966"/>
                  </a:lnTo>
                  <a:lnTo>
                    <a:pt x="2548801" y="231978"/>
                  </a:lnTo>
                  <a:lnTo>
                    <a:pt x="2539365" y="231978"/>
                  </a:lnTo>
                  <a:lnTo>
                    <a:pt x="2541498" y="289966"/>
                  </a:lnTo>
                  <a:lnTo>
                    <a:pt x="2527922" y="289966"/>
                  </a:lnTo>
                  <a:lnTo>
                    <a:pt x="2527922" y="298767"/>
                  </a:lnTo>
                  <a:lnTo>
                    <a:pt x="2570302" y="298348"/>
                  </a:lnTo>
                  <a:lnTo>
                    <a:pt x="2589923" y="296672"/>
                  </a:lnTo>
                  <a:lnTo>
                    <a:pt x="2589923" y="289407"/>
                  </a:lnTo>
                  <a:lnTo>
                    <a:pt x="2589923" y="287870"/>
                  </a:lnTo>
                  <a:close/>
                </a:path>
                <a:path w="3039110" h="530225">
                  <a:moveTo>
                    <a:pt x="2615349" y="59664"/>
                  </a:moveTo>
                  <a:lnTo>
                    <a:pt x="2586990" y="34658"/>
                  </a:lnTo>
                  <a:lnTo>
                    <a:pt x="2584920" y="30454"/>
                  </a:lnTo>
                  <a:lnTo>
                    <a:pt x="2582799" y="22948"/>
                  </a:lnTo>
                  <a:lnTo>
                    <a:pt x="2582024" y="14249"/>
                  </a:lnTo>
                  <a:lnTo>
                    <a:pt x="2582024" y="4330"/>
                  </a:lnTo>
                  <a:lnTo>
                    <a:pt x="2572347" y="4330"/>
                  </a:lnTo>
                  <a:lnTo>
                    <a:pt x="2572347" y="14249"/>
                  </a:lnTo>
                  <a:lnTo>
                    <a:pt x="2571559" y="23088"/>
                  </a:lnTo>
                  <a:lnTo>
                    <a:pt x="2550769" y="56121"/>
                  </a:lnTo>
                  <a:lnTo>
                    <a:pt x="2539644" y="63715"/>
                  </a:lnTo>
                  <a:lnTo>
                    <a:pt x="2546312" y="70421"/>
                  </a:lnTo>
                  <a:lnTo>
                    <a:pt x="2551722" y="67348"/>
                  </a:lnTo>
                  <a:lnTo>
                    <a:pt x="2559139" y="61620"/>
                  </a:lnTo>
                  <a:lnTo>
                    <a:pt x="2565298" y="54495"/>
                  </a:lnTo>
                  <a:lnTo>
                    <a:pt x="2570835" y="48348"/>
                  </a:lnTo>
                  <a:lnTo>
                    <a:pt x="2575483" y="40944"/>
                  </a:lnTo>
                  <a:lnTo>
                    <a:pt x="2577249" y="34658"/>
                  </a:lnTo>
                  <a:lnTo>
                    <a:pt x="2579509" y="40665"/>
                  </a:lnTo>
                  <a:lnTo>
                    <a:pt x="2609189" y="67348"/>
                  </a:lnTo>
                  <a:lnTo>
                    <a:pt x="2615349" y="59664"/>
                  </a:lnTo>
                  <a:close/>
                </a:path>
                <a:path w="3039110" h="530225">
                  <a:moveTo>
                    <a:pt x="2628658" y="203758"/>
                  </a:moveTo>
                  <a:lnTo>
                    <a:pt x="2619476" y="203758"/>
                  </a:lnTo>
                  <a:lnTo>
                    <a:pt x="2619476" y="252806"/>
                  </a:lnTo>
                  <a:lnTo>
                    <a:pt x="2603500" y="252806"/>
                  </a:lnTo>
                  <a:lnTo>
                    <a:pt x="2603500" y="206552"/>
                  </a:lnTo>
                  <a:lnTo>
                    <a:pt x="2594330" y="206552"/>
                  </a:lnTo>
                  <a:lnTo>
                    <a:pt x="2594330" y="321119"/>
                  </a:lnTo>
                  <a:lnTo>
                    <a:pt x="2603500" y="321119"/>
                  </a:lnTo>
                  <a:lnTo>
                    <a:pt x="2603500" y="262166"/>
                  </a:lnTo>
                  <a:lnTo>
                    <a:pt x="2619476" y="262166"/>
                  </a:lnTo>
                  <a:lnTo>
                    <a:pt x="2619476" y="326720"/>
                  </a:lnTo>
                  <a:lnTo>
                    <a:pt x="2628658" y="326720"/>
                  </a:lnTo>
                  <a:lnTo>
                    <a:pt x="2628658" y="262166"/>
                  </a:lnTo>
                  <a:lnTo>
                    <a:pt x="2628658" y="252806"/>
                  </a:lnTo>
                  <a:lnTo>
                    <a:pt x="2628658" y="203758"/>
                  </a:lnTo>
                  <a:close/>
                </a:path>
                <a:path w="3039110" h="530225">
                  <a:moveTo>
                    <a:pt x="2639123" y="101714"/>
                  </a:moveTo>
                  <a:lnTo>
                    <a:pt x="2636634" y="91973"/>
                  </a:lnTo>
                  <a:lnTo>
                    <a:pt x="2630665" y="85788"/>
                  </a:lnTo>
                  <a:lnTo>
                    <a:pt x="2629192" y="84277"/>
                  </a:lnTo>
                  <a:lnTo>
                    <a:pt x="2629065" y="84226"/>
                  </a:lnTo>
                  <a:lnTo>
                    <a:pt x="2629065" y="101854"/>
                  </a:lnTo>
                  <a:lnTo>
                    <a:pt x="2626957" y="108394"/>
                  </a:lnTo>
                  <a:lnTo>
                    <a:pt x="2620975" y="113372"/>
                  </a:lnTo>
                  <a:lnTo>
                    <a:pt x="2611653" y="116535"/>
                  </a:lnTo>
                  <a:lnTo>
                    <a:pt x="2599512" y="117640"/>
                  </a:lnTo>
                  <a:lnTo>
                    <a:pt x="2587079" y="116535"/>
                  </a:lnTo>
                  <a:lnTo>
                    <a:pt x="2577655" y="113372"/>
                  </a:lnTo>
                  <a:lnTo>
                    <a:pt x="2571661" y="108394"/>
                  </a:lnTo>
                  <a:lnTo>
                    <a:pt x="2569578" y="101854"/>
                  </a:lnTo>
                  <a:lnTo>
                    <a:pt x="2571661" y="95110"/>
                  </a:lnTo>
                  <a:lnTo>
                    <a:pt x="2577655" y="90055"/>
                  </a:lnTo>
                  <a:lnTo>
                    <a:pt x="2587079" y="86893"/>
                  </a:lnTo>
                  <a:lnTo>
                    <a:pt x="2599512" y="85788"/>
                  </a:lnTo>
                  <a:lnTo>
                    <a:pt x="2611653" y="86906"/>
                  </a:lnTo>
                  <a:lnTo>
                    <a:pt x="2620975" y="90106"/>
                  </a:lnTo>
                  <a:lnTo>
                    <a:pt x="2626957" y="95161"/>
                  </a:lnTo>
                  <a:lnTo>
                    <a:pt x="2629065" y="101854"/>
                  </a:lnTo>
                  <a:lnTo>
                    <a:pt x="2629065" y="84226"/>
                  </a:lnTo>
                  <a:lnTo>
                    <a:pt x="2616784" y="79222"/>
                  </a:lnTo>
                  <a:lnTo>
                    <a:pt x="2599385" y="77406"/>
                  </a:lnTo>
                  <a:lnTo>
                    <a:pt x="2581884" y="79248"/>
                  </a:lnTo>
                  <a:lnTo>
                    <a:pt x="2569387" y="84328"/>
                  </a:lnTo>
                  <a:lnTo>
                    <a:pt x="2561882" y="92024"/>
                  </a:lnTo>
                  <a:lnTo>
                    <a:pt x="2559393" y="101714"/>
                  </a:lnTo>
                  <a:lnTo>
                    <a:pt x="2561882" y="111455"/>
                  </a:lnTo>
                  <a:lnTo>
                    <a:pt x="2569387" y="119100"/>
                  </a:lnTo>
                  <a:lnTo>
                    <a:pt x="2581884" y="124104"/>
                  </a:lnTo>
                  <a:lnTo>
                    <a:pt x="2599385" y="125895"/>
                  </a:lnTo>
                  <a:lnTo>
                    <a:pt x="2616784" y="124104"/>
                  </a:lnTo>
                  <a:lnTo>
                    <a:pt x="2629192" y="119100"/>
                  </a:lnTo>
                  <a:lnTo>
                    <a:pt x="2630614" y="117640"/>
                  </a:lnTo>
                  <a:lnTo>
                    <a:pt x="2636634" y="111455"/>
                  </a:lnTo>
                  <a:lnTo>
                    <a:pt x="2639123" y="101714"/>
                  </a:lnTo>
                  <a:close/>
                </a:path>
                <a:path w="3039110" h="530225">
                  <a:moveTo>
                    <a:pt x="2652839" y="32283"/>
                  </a:moveTo>
                  <a:lnTo>
                    <a:pt x="2636228" y="32283"/>
                  </a:lnTo>
                  <a:lnTo>
                    <a:pt x="2636228" y="558"/>
                  </a:lnTo>
                  <a:lnTo>
                    <a:pt x="2626918" y="558"/>
                  </a:lnTo>
                  <a:lnTo>
                    <a:pt x="2626918" y="75171"/>
                  </a:lnTo>
                  <a:lnTo>
                    <a:pt x="2636228" y="75171"/>
                  </a:lnTo>
                  <a:lnTo>
                    <a:pt x="2636228" y="41084"/>
                  </a:lnTo>
                  <a:lnTo>
                    <a:pt x="2652839" y="41084"/>
                  </a:lnTo>
                  <a:lnTo>
                    <a:pt x="2652839" y="32283"/>
                  </a:lnTo>
                  <a:close/>
                </a:path>
                <a:path w="3039110" h="530225">
                  <a:moveTo>
                    <a:pt x="2706890" y="206413"/>
                  </a:moveTo>
                  <a:lnTo>
                    <a:pt x="2678341" y="206413"/>
                  </a:lnTo>
                  <a:lnTo>
                    <a:pt x="2678341" y="214934"/>
                  </a:lnTo>
                  <a:lnTo>
                    <a:pt x="2706890" y="214934"/>
                  </a:lnTo>
                  <a:lnTo>
                    <a:pt x="2706890" y="206413"/>
                  </a:lnTo>
                  <a:close/>
                </a:path>
                <a:path w="3039110" h="530225">
                  <a:moveTo>
                    <a:pt x="2717571" y="257276"/>
                  </a:moveTo>
                  <a:lnTo>
                    <a:pt x="2715857" y="249453"/>
                  </a:lnTo>
                  <a:lnTo>
                    <a:pt x="2713088" y="245960"/>
                  </a:lnTo>
                  <a:lnTo>
                    <a:pt x="2710942" y="243255"/>
                  </a:lnTo>
                  <a:lnTo>
                    <a:pt x="2708021" y="241744"/>
                  </a:lnTo>
                  <a:lnTo>
                    <a:pt x="2708021" y="250571"/>
                  </a:lnTo>
                  <a:lnTo>
                    <a:pt x="2708021" y="264121"/>
                  </a:lnTo>
                  <a:lnTo>
                    <a:pt x="2702991" y="268732"/>
                  </a:lnTo>
                  <a:lnTo>
                    <a:pt x="2682735" y="268732"/>
                  </a:lnTo>
                  <a:lnTo>
                    <a:pt x="2677452" y="264121"/>
                  </a:lnTo>
                  <a:lnTo>
                    <a:pt x="2677452" y="250571"/>
                  </a:lnTo>
                  <a:lnTo>
                    <a:pt x="2682735" y="245960"/>
                  </a:lnTo>
                  <a:lnTo>
                    <a:pt x="2702991" y="245960"/>
                  </a:lnTo>
                  <a:lnTo>
                    <a:pt x="2708021" y="250571"/>
                  </a:lnTo>
                  <a:lnTo>
                    <a:pt x="2708021" y="241744"/>
                  </a:lnTo>
                  <a:lnTo>
                    <a:pt x="2703144" y="239191"/>
                  </a:lnTo>
                  <a:lnTo>
                    <a:pt x="2692806" y="237718"/>
                  </a:lnTo>
                  <a:lnTo>
                    <a:pt x="2682481" y="239191"/>
                  </a:lnTo>
                  <a:lnTo>
                    <a:pt x="2674632" y="243255"/>
                  </a:lnTo>
                  <a:lnTo>
                    <a:pt x="2669641" y="249453"/>
                  </a:lnTo>
                  <a:lnTo>
                    <a:pt x="2667901" y="257276"/>
                  </a:lnTo>
                  <a:lnTo>
                    <a:pt x="2669641" y="265112"/>
                  </a:lnTo>
                  <a:lnTo>
                    <a:pt x="2674620" y="271310"/>
                  </a:lnTo>
                  <a:lnTo>
                    <a:pt x="2682430" y="275374"/>
                  </a:lnTo>
                  <a:lnTo>
                    <a:pt x="2692679" y="276834"/>
                  </a:lnTo>
                  <a:lnTo>
                    <a:pt x="2703030" y="275374"/>
                  </a:lnTo>
                  <a:lnTo>
                    <a:pt x="2710865" y="271310"/>
                  </a:lnTo>
                  <a:lnTo>
                    <a:pt x="2712923" y="268732"/>
                  </a:lnTo>
                  <a:lnTo>
                    <a:pt x="2715831" y="265112"/>
                  </a:lnTo>
                  <a:lnTo>
                    <a:pt x="2717571" y="257276"/>
                  </a:lnTo>
                  <a:close/>
                </a:path>
                <a:path w="3039110" h="530225">
                  <a:moveTo>
                    <a:pt x="2720848" y="222758"/>
                  </a:moveTo>
                  <a:lnTo>
                    <a:pt x="2665006" y="222758"/>
                  </a:lnTo>
                  <a:lnTo>
                    <a:pt x="2665006" y="231292"/>
                  </a:lnTo>
                  <a:lnTo>
                    <a:pt x="2720848" y="231292"/>
                  </a:lnTo>
                  <a:lnTo>
                    <a:pt x="2720848" y="222758"/>
                  </a:lnTo>
                  <a:close/>
                </a:path>
                <a:path w="3039110" h="530225">
                  <a:moveTo>
                    <a:pt x="2728760" y="90398"/>
                  </a:moveTo>
                  <a:lnTo>
                    <a:pt x="2703309" y="58826"/>
                  </a:lnTo>
                  <a:lnTo>
                    <a:pt x="2701683" y="54394"/>
                  </a:lnTo>
                  <a:lnTo>
                    <a:pt x="2699550" y="44513"/>
                  </a:lnTo>
                  <a:lnTo>
                    <a:pt x="2698826" y="34658"/>
                  </a:lnTo>
                  <a:lnTo>
                    <a:pt x="2698826" y="23329"/>
                  </a:lnTo>
                  <a:lnTo>
                    <a:pt x="2725991" y="23329"/>
                  </a:lnTo>
                  <a:lnTo>
                    <a:pt x="2725991" y="14528"/>
                  </a:lnTo>
                  <a:lnTo>
                    <a:pt x="2662224" y="14528"/>
                  </a:lnTo>
                  <a:lnTo>
                    <a:pt x="2662224" y="23329"/>
                  </a:lnTo>
                  <a:lnTo>
                    <a:pt x="2688767" y="23329"/>
                  </a:lnTo>
                  <a:lnTo>
                    <a:pt x="2688767" y="34658"/>
                  </a:lnTo>
                  <a:lnTo>
                    <a:pt x="2677325" y="72936"/>
                  </a:lnTo>
                  <a:lnTo>
                    <a:pt x="2655316" y="95008"/>
                  </a:lnTo>
                  <a:lnTo>
                    <a:pt x="2662732" y="102133"/>
                  </a:lnTo>
                  <a:lnTo>
                    <a:pt x="2689517" y="71818"/>
                  </a:lnTo>
                  <a:lnTo>
                    <a:pt x="2693797" y="58826"/>
                  </a:lnTo>
                  <a:lnTo>
                    <a:pt x="2694927" y="63157"/>
                  </a:lnTo>
                  <a:lnTo>
                    <a:pt x="2698331" y="72517"/>
                  </a:lnTo>
                  <a:lnTo>
                    <a:pt x="2711653" y="90538"/>
                  </a:lnTo>
                  <a:lnTo>
                    <a:pt x="2718447" y="95707"/>
                  </a:lnTo>
                  <a:lnTo>
                    <a:pt x="2722600" y="98501"/>
                  </a:lnTo>
                  <a:lnTo>
                    <a:pt x="2728760" y="90398"/>
                  </a:lnTo>
                  <a:close/>
                </a:path>
                <a:path w="3039110" h="530225">
                  <a:moveTo>
                    <a:pt x="2763736" y="203758"/>
                  </a:moveTo>
                  <a:lnTo>
                    <a:pt x="2754553" y="203758"/>
                  </a:lnTo>
                  <a:lnTo>
                    <a:pt x="2754553" y="236169"/>
                  </a:lnTo>
                  <a:lnTo>
                    <a:pt x="2738831" y="236169"/>
                  </a:lnTo>
                  <a:lnTo>
                    <a:pt x="2738831" y="205854"/>
                  </a:lnTo>
                  <a:lnTo>
                    <a:pt x="2729649" y="205854"/>
                  </a:lnTo>
                  <a:lnTo>
                    <a:pt x="2729649" y="278231"/>
                  </a:lnTo>
                  <a:lnTo>
                    <a:pt x="2738831" y="278231"/>
                  </a:lnTo>
                  <a:lnTo>
                    <a:pt x="2738831" y="245122"/>
                  </a:lnTo>
                  <a:lnTo>
                    <a:pt x="2754553" y="245122"/>
                  </a:lnTo>
                  <a:lnTo>
                    <a:pt x="2754553" y="280885"/>
                  </a:lnTo>
                  <a:lnTo>
                    <a:pt x="2763736" y="280885"/>
                  </a:lnTo>
                  <a:lnTo>
                    <a:pt x="2763736" y="245122"/>
                  </a:lnTo>
                  <a:lnTo>
                    <a:pt x="2763736" y="236169"/>
                  </a:lnTo>
                  <a:lnTo>
                    <a:pt x="2763736" y="203758"/>
                  </a:lnTo>
                  <a:close/>
                </a:path>
                <a:path w="3039110" h="530225">
                  <a:moveTo>
                    <a:pt x="2764231" y="306730"/>
                  </a:moveTo>
                  <a:lnTo>
                    <a:pt x="2761488" y="297688"/>
                  </a:lnTo>
                  <a:lnTo>
                    <a:pt x="2755747" y="292620"/>
                  </a:lnTo>
                  <a:lnTo>
                    <a:pt x="2753918" y="291020"/>
                  </a:lnTo>
                  <a:lnTo>
                    <a:pt x="2753918" y="306730"/>
                  </a:lnTo>
                  <a:lnTo>
                    <a:pt x="2751544" y="312635"/>
                  </a:lnTo>
                  <a:lnTo>
                    <a:pt x="2744940" y="317017"/>
                  </a:lnTo>
                  <a:lnTo>
                    <a:pt x="2734868" y="319760"/>
                  </a:lnTo>
                  <a:lnTo>
                    <a:pt x="2722105" y="320700"/>
                  </a:lnTo>
                  <a:lnTo>
                    <a:pt x="2709126" y="319760"/>
                  </a:lnTo>
                  <a:lnTo>
                    <a:pt x="2698991" y="317004"/>
                  </a:lnTo>
                  <a:lnTo>
                    <a:pt x="2692387" y="312572"/>
                  </a:lnTo>
                  <a:lnTo>
                    <a:pt x="2690088" y="306730"/>
                  </a:lnTo>
                  <a:lnTo>
                    <a:pt x="2690088" y="306451"/>
                  </a:lnTo>
                  <a:lnTo>
                    <a:pt x="2692387" y="300520"/>
                  </a:lnTo>
                  <a:lnTo>
                    <a:pt x="2698991" y="296151"/>
                  </a:lnTo>
                  <a:lnTo>
                    <a:pt x="2709126" y="293509"/>
                  </a:lnTo>
                  <a:lnTo>
                    <a:pt x="2722105" y="292620"/>
                  </a:lnTo>
                  <a:lnTo>
                    <a:pt x="2734919" y="293509"/>
                  </a:lnTo>
                  <a:lnTo>
                    <a:pt x="2744990" y="296176"/>
                  </a:lnTo>
                  <a:lnTo>
                    <a:pt x="2751556" y="300583"/>
                  </a:lnTo>
                  <a:lnTo>
                    <a:pt x="2753918" y="306730"/>
                  </a:lnTo>
                  <a:lnTo>
                    <a:pt x="2753918" y="291020"/>
                  </a:lnTo>
                  <a:lnTo>
                    <a:pt x="2753410" y="290563"/>
                  </a:lnTo>
                  <a:lnTo>
                    <a:pt x="2740253" y="285915"/>
                  </a:lnTo>
                  <a:lnTo>
                    <a:pt x="2722232" y="284238"/>
                  </a:lnTo>
                  <a:lnTo>
                    <a:pt x="2704147" y="285889"/>
                  </a:lnTo>
                  <a:lnTo>
                    <a:pt x="2690850" y="290474"/>
                  </a:lnTo>
                  <a:lnTo>
                    <a:pt x="2682646" y="297510"/>
                  </a:lnTo>
                  <a:lnTo>
                    <a:pt x="2679852" y="306451"/>
                  </a:lnTo>
                  <a:lnTo>
                    <a:pt x="2682633" y="315556"/>
                  </a:lnTo>
                  <a:lnTo>
                    <a:pt x="2690787" y="322770"/>
                  </a:lnTo>
                  <a:lnTo>
                    <a:pt x="2704033" y="327533"/>
                  </a:lnTo>
                  <a:lnTo>
                    <a:pt x="2722105" y="329234"/>
                  </a:lnTo>
                  <a:lnTo>
                    <a:pt x="2740139" y="327545"/>
                  </a:lnTo>
                  <a:lnTo>
                    <a:pt x="2753347" y="322859"/>
                  </a:lnTo>
                  <a:lnTo>
                    <a:pt x="2755798" y="320700"/>
                  </a:lnTo>
                  <a:lnTo>
                    <a:pt x="2761462" y="315734"/>
                  </a:lnTo>
                  <a:lnTo>
                    <a:pt x="2764231" y="306730"/>
                  </a:lnTo>
                  <a:close/>
                </a:path>
                <a:path w="3039110" h="530225">
                  <a:moveTo>
                    <a:pt x="2770136" y="50723"/>
                  </a:moveTo>
                  <a:lnTo>
                    <a:pt x="2752026" y="50723"/>
                  </a:lnTo>
                  <a:lnTo>
                    <a:pt x="2752026" y="558"/>
                  </a:lnTo>
                  <a:lnTo>
                    <a:pt x="2742590" y="558"/>
                  </a:lnTo>
                  <a:lnTo>
                    <a:pt x="2742590" y="123520"/>
                  </a:lnTo>
                  <a:lnTo>
                    <a:pt x="2752026" y="123520"/>
                  </a:lnTo>
                  <a:lnTo>
                    <a:pt x="2752026" y="59664"/>
                  </a:lnTo>
                  <a:lnTo>
                    <a:pt x="2770136" y="59664"/>
                  </a:lnTo>
                  <a:lnTo>
                    <a:pt x="2770136" y="50723"/>
                  </a:lnTo>
                  <a:close/>
                </a:path>
                <a:path w="3039110" h="530225">
                  <a:moveTo>
                    <a:pt x="2866237" y="233235"/>
                  </a:moveTo>
                  <a:lnTo>
                    <a:pt x="2864116" y="223202"/>
                  </a:lnTo>
                  <a:lnTo>
                    <a:pt x="2858478" y="215214"/>
                  </a:lnTo>
                  <a:lnTo>
                    <a:pt x="2858135" y="214731"/>
                  </a:lnTo>
                  <a:lnTo>
                    <a:pt x="2856928" y="213969"/>
                  </a:lnTo>
                  <a:lnTo>
                    <a:pt x="2856928" y="233235"/>
                  </a:lnTo>
                  <a:lnTo>
                    <a:pt x="2855658" y="239788"/>
                  </a:lnTo>
                  <a:lnTo>
                    <a:pt x="2851874" y="245478"/>
                  </a:lnTo>
                  <a:lnTo>
                    <a:pt x="2845612" y="249478"/>
                  </a:lnTo>
                  <a:lnTo>
                    <a:pt x="2836926" y="250990"/>
                  </a:lnTo>
                  <a:lnTo>
                    <a:pt x="2828277" y="249478"/>
                  </a:lnTo>
                  <a:lnTo>
                    <a:pt x="2822016" y="245478"/>
                  </a:lnTo>
                  <a:lnTo>
                    <a:pt x="2818219" y="239788"/>
                  </a:lnTo>
                  <a:lnTo>
                    <a:pt x="2816936" y="233235"/>
                  </a:lnTo>
                  <a:lnTo>
                    <a:pt x="2818219" y="226656"/>
                  </a:lnTo>
                  <a:lnTo>
                    <a:pt x="2822016" y="220878"/>
                  </a:lnTo>
                  <a:lnTo>
                    <a:pt x="2828277" y="216776"/>
                  </a:lnTo>
                  <a:lnTo>
                    <a:pt x="2836926" y="215214"/>
                  </a:lnTo>
                  <a:lnTo>
                    <a:pt x="2845612" y="216776"/>
                  </a:lnTo>
                  <a:lnTo>
                    <a:pt x="2851874" y="220878"/>
                  </a:lnTo>
                  <a:lnTo>
                    <a:pt x="2855658" y="226656"/>
                  </a:lnTo>
                  <a:lnTo>
                    <a:pt x="2856928" y="233235"/>
                  </a:lnTo>
                  <a:lnTo>
                    <a:pt x="2856928" y="213969"/>
                  </a:lnTo>
                  <a:lnTo>
                    <a:pt x="2848876" y="208876"/>
                  </a:lnTo>
                  <a:lnTo>
                    <a:pt x="2836926" y="206692"/>
                  </a:lnTo>
                  <a:lnTo>
                    <a:pt x="2824975" y="208876"/>
                  </a:lnTo>
                  <a:lnTo>
                    <a:pt x="2815717" y="214731"/>
                  </a:lnTo>
                  <a:lnTo>
                    <a:pt x="2809735" y="223202"/>
                  </a:lnTo>
                  <a:lnTo>
                    <a:pt x="2807627" y="233235"/>
                  </a:lnTo>
                  <a:lnTo>
                    <a:pt x="2809735" y="243268"/>
                  </a:lnTo>
                  <a:lnTo>
                    <a:pt x="2815717" y="251688"/>
                  </a:lnTo>
                  <a:lnTo>
                    <a:pt x="2824975" y="257492"/>
                  </a:lnTo>
                  <a:lnTo>
                    <a:pt x="2836926" y="259651"/>
                  </a:lnTo>
                  <a:lnTo>
                    <a:pt x="2848876" y="257492"/>
                  </a:lnTo>
                  <a:lnTo>
                    <a:pt x="2858135" y="251688"/>
                  </a:lnTo>
                  <a:lnTo>
                    <a:pt x="2858630" y="250990"/>
                  </a:lnTo>
                  <a:lnTo>
                    <a:pt x="2864116" y="243268"/>
                  </a:lnTo>
                  <a:lnTo>
                    <a:pt x="2866237" y="233235"/>
                  </a:lnTo>
                  <a:close/>
                </a:path>
                <a:path w="3039110" h="530225">
                  <a:moveTo>
                    <a:pt x="2881960" y="269570"/>
                  </a:moveTo>
                  <a:lnTo>
                    <a:pt x="2840698" y="272923"/>
                  </a:lnTo>
                  <a:lnTo>
                    <a:pt x="2798953" y="273062"/>
                  </a:lnTo>
                  <a:lnTo>
                    <a:pt x="2798953" y="281863"/>
                  </a:lnTo>
                  <a:lnTo>
                    <a:pt x="2830893" y="281863"/>
                  </a:lnTo>
                  <a:lnTo>
                    <a:pt x="2830893" y="323913"/>
                  </a:lnTo>
                  <a:lnTo>
                    <a:pt x="2840329" y="323913"/>
                  </a:lnTo>
                  <a:lnTo>
                    <a:pt x="2840329" y="281724"/>
                  </a:lnTo>
                  <a:lnTo>
                    <a:pt x="2850692" y="281393"/>
                  </a:lnTo>
                  <a:lnTo>
                    <a:pt x="2862313" y="280543"/>
                  </a:lnTo>
                  <a:lnTo>
                    <a:pt x="2873349" y="279374"/>
                  </a:lnTo>
                  <a:lnTo>
                    <a:pt x="2881960" y="278091"/>
                  </a:lnTo>
                  <a:lnTo>
                    <a:pt x="2881960" y="269570"/>
                  </a:lnTo>
                  <a:close/>
                </a:path>
                <a:path w="3039110" h="530225">
                  <a:moveTo>
                    <a:pt x="2895790" y="203758"/>
                  </a:moveTo>
                  <a:lnTo>
                    <a:pt x="2886354" y="203758"/>
                  </a:lnTo>
                  <a:lnTo>
                    <a:pt x="2886354" y="326707"/>
                  </a:lnTo>
                  <a:lnTo>
                    <a:pt x="2895790" y="326707"/>
                  </a:lnTo>
                  <a:lnTo>
                    <a:pt x="2895790" y="203758"/>
                  </a:lnTo>
                  <a:close/>
                </a:path>
                <a:path w="3039110" h="530225">
                  <a:moveTo>
                    <a:pt x="3039033" y="302679"/>
                  </a:moveTo>
                  <a:lnTo>
                    <a:pt x="2988106" y="302679"/>
                  </a:lnTo>
                  <a:lnTo>
                    <a:pt x="2988106" y="280327"/>
                  </a:lnTo>
                  <a:lnTo>
                    <a:pt x="3026079" y="280327"/>
                  </a:lnTo>
                  <a:lnTo>
                    <a:pt x="3026079" y="271665"/>
                  </a:lnTo>
                  <a:lnTo>
                    <a:pt x="2953385" y="271665"/>
                  </a:lnTo>
                  <a:lnTo>
                    <a:pt x="2953385" y="251409"/>
                  </a:lnTo>
                  <a:lnTo>
                    <a:pt x="3021685" y="251409"/>
                  </a:lnTo>
                  <a:lnTo>
                    <a:pt x="3021685" y="214096"/>
                  </a:lnTo>
                  <a:lnTo>
                    <a:pt x="2943707" y="214096"/>
                  </a:lnTo>
                  <a:lnTo>
                    <a:pt x="2943707" y="222758"/>
                  </a:lnTo>
                  <a:lnTo>
                    <a:pt x="3012376" y="222758"/>
                  </a:lnTo>
                  <a:lnTo>
                    <a:pt x="3012376" y="242887"/>
                  </a:lnTo>
                  <a:lnTo>
                    <a:pt x="2944088" y="242887"/>
                  </a:lnTo>
                  <a:lnTo>
                    <a:pt x="2944088" y="280327"/>
                  </a:lnTo>
                  <a:lnTo>
                    <a:pt x="2978416" y="280327"/>
                  </a:lnTo>
                  <a:lnTo>
                    <a:pt x="2978416" y="302679"/>
                  </a:lnTo>
                  <a:lnTo>
                    <a:pt x="2928366" y="302679"/>
                  </a:lnTo>
                  <a:lnTo>
                    <a:pt x="2928366" y="311340"/>
                  </a:lnTo>
                  <a:lnTo>
                    <a:pt x="3039033" y="311340"/>
                  </a:lnTo>
                  <a:lnTo>
                    <a:pt x="3039033" y="30267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379834" y="2940964"/>
              <a:ext cx="851535" cy="123189"/>
            </a:xfrm>
            <a:custGeom>
              <a:avLst/>
              <a:gdLst/>
              <a:ahLst/>
              <a:cxnLst/>
              <a:rect l="l" t="t" r="r" b="b"/>
              <a:pathLst>
                <a:path w="851535" h="123189">
                  <a:moveTo>
                    <a:pt x="91821" y="39128"/>
                  </a:moveTo>
                  <a:lnTo>
                    <a:pt x="79235" y="39128"/>
                  </a:lnTo>
                  <a:lnTo>
                    <a:pt x="79235" y="65811"/>
                  </a:lnTo>
                  <a:lnTo>
                    <a:pt x="91821" y="65811"/>
                  </a:lnTo>
                  <a:lnTo>
                    <a:pt x="91821" y="39128"/>
                  </a:lnTo>
                  <a:close/>
                </a:path>
                <a:path w="851535" h="123189">
                  <a:moveTo>
                    <a:pt x="12585" y="6426"/>
                  </a:moveTo>
                  <a:lnTo>
                    <a:pt x="0" y="6426"/>
                  </a:lnTo>
                  <a:lnTo>
                    <a:pt x="0" y="62737"/>
                  </a:lnTo>
                  <a:lnTo>
                    <a:pt x="53835" y="62737"/>
                  </a:lnTo>
                  <a:lnTo>
                    <a:pt x="53835" y="51422"/>
                  </a:lnTo>
                  <a:lnTo>
                    <a:pt x="12573" y="51422"/>
                  </a:lnTo>
                  <a:lnTo>
                    <a:pt x="12573" y="36195"/>
                  </a:lnTo>
                  <a:lnTo>
                    <a:pt x="91821" y="36195"/>
                  </a:lnTo>
                  <a:lnTo>
                    <a:pt x="91821" y="27101"/>
                  </a:lnTo>
                  <a:lnTo>
                    <a:pt x="53835" y="27101"/>
                  </a:lnTo>
                  <a:lnTo>
                    <a:pt x="53835" y="24726"/>
                  </a:lnTo>
                  <a:lnTo>
                    <a:pt x="12585" y="24726"/>
                  </a:lnTo>
                  <a:lnTo>
                    <a:pt x="12585" y="6426"/>
                  </a:lnTo>
                  <a:close/>
                </a:path>
                <a:path w="851535" h="123189">
                  <a:moveTo>
                    <a:pt x="91821" y="36195"/>
                  </a:moveTo>
                  <a:lnTo>
                    <a:pt x="41376" y="36195"/>
                  </a:lnTo>
                  <a:lnTo>
                    <a:pt x="41376" y="51422"/>
                  </a:lnTo>
                  <a:lnTo>
                    <a:pt x="53835" y="51422"/>
                  </a:lnTo>
                  <a:lnTo>
                    <a:pt x="53835" y="39128"/>
                  </a:lnTo>
                  <a:lnTo>
                    <a:pt x="91821" y="39128"/>
                  </a:lnTo>
                  <a:lnTo>
                    <a:pt x="91821" y="36195"/>
                  </a:lnTo>
                  <a:close/>
                </a:path>
                <a:path w="851535" h="123189">
                  <a:moveTo>
                    <a:pt x="91821" y="1257"/>
                  </a:moveTo>
                  <a:lnTo>
                    <a:pt x="79235" y="1257"/>
                  </a:lnTo>
                  <a:lnTo>
                    <a:pt x="79235" y="27101"/>
                  </a:lnTo>
                  <a:lnTo>
                    <a:pt x="91821" y="27101"/>
                  </a:lnTo>
                  <a:lnTo>
                    <a:pt x="91821" y="1257"/>
                  </a:lnTo>
                  <a:close/>
                </a:path>
                <a:path w="851535" h="123189">
                  <a:moveTo>
                    <a:pt x="53835" y="6426"/>
                  </a:moveTo>
                  <a:lnTo>
                    <a:pt x="41376" y="6426"/>
                  </a:lnTo>
                  <a:lnTo>
                    <a:pt x="41376" y="24726"/>
                  </a:lnTo>
                  <a:lnTo>
                    <a:pt x="53835" y="24726"/>
                  </a:lnTo>
                  <a:lnTo>
                    <a:pt x="53835" y="6426"/>
                  </a:lnTo>
                  <a:close/>
                </a:path>
                <a:path w="851535" h="123189">
                  <a:moveTo>
                    <a:pt x="91312" y="71678"/>
                  </a:moveTo>
                  <a:lnTo>
                    <a:pt x="12458" y="71678"/>
                  </a:lnTo>
                  <a:lnTo>
                    <a:pt x="12458" y="82854"/>
                  </a:lnTo>
                  <a:lnTo>
                    <a:pt x="77850" y="82854"/>
                  </a:lnTo>
                  <a:lnTo>
                    <a:pt x="77850" y="91935"/>
                  </a:lnTo>
                  <a:lnTo>
                    <a:pt x="12458" y="91935"/>
                  </a:lnTo>
                  <a:lnTo>
                    <a:pt x="12458" y="122821"/>
                  </a:lnTo>
                  <a:lnTo>
                    <a:pt x="93827" y="122821"/>
                  </a:lnTo>
                  <a:lnTo>
                    <a:pt x="93827" y="111772"/>
                  </a:lnTo>
                  <a:lnTo>
                    <a:pt x="25666" y="111772"/>
                  </a:lnTo>
                  <a:lnTo>
                    <a:pt x="25666" y="102552"/>
                  </a:lnTo>
                  <a:lnTo>
                    <a:pt x="91312" y="102552"/>
                  </a:lnTo>
                  <a:lnTo>
                    <a:pt x="91312" y="71678"/>
                  </a:lnTo>
                  <a:close/>
                </a:path>
                <a:path w="851535" h="123189">
                  <a:moveTo>
                    <a:pt x="236194" y="50584"/>
                  </a:moveTo>
                  <a:lnTo>
                    <a:pt x="125526" y="50584"/>
                  </a:lnTo>
                  <a:lnTo>
                    <a:pt x="125526" y="62318"/>
                  </a:lnTo>
                  <a:lnTo>
                    <a:pt x="236194" y="62318"/>
                  </a:lnTo>
                  <a:lnTo>
                    <a:pt x="236194" y="50584"/>
                  </a:lnTo>
                  <a:close/>
                </a:path>
                <a:path w="851535" h="123189">
                  <a:moveTo>
                    <a:pt x="224116" y="6286"/>
                  </a:moveTo>
                  <a:lnTo>
                    <a:pt x="138226" y="6286"/>
                  </a:lnTo>
                  <a:lnTo>
                    <a:pt x="138226" y="18021"/>
                  </a:lnTo>
                  <a:lnTo>
                    <a:pt x="209664" y="18021"/>
                  </a:lnTo>
                  <a:lnTo>
                    <a:pt x="208678" y="26940"/>
                  </a:lnTo>
                  <a:lnTo>
                    <a:pt x="207281" y="36136"/>
                  </a:lnTo>
                  <a:lnTo>
                    <a:pt x="205815" y="44415"/>
                  </a:lnTo>
                  <a:lnTo>
                    <a:pt x="204622" y="50584"/>
                  </a:lnTo>
                  <a:lnTo>
                    <a:pt x="217462" y="50584"/>
                  </a:lnTo>
                  <a:lnTo>
                    <a:pt x="219010" y="43741"/>
                  </a:lnTo>
                  <a:lnTo>
                    <a:pt x="221022" y="33569"/>
                  </a:lnTo>
                  <a:lnTo>
                    <a:pt x="222918" y="20830"/>
                  </a:lnTo>
                  <a:lnTo>
                    <a:pt x="224116" y="6286"/>
                  </a:lnTo>
                  <a:close/>
                </a:path>
                <a:path w="851535" h="123189">
                  <a:moveTo>
                    <a:pt x="221856" y="76009"/>
                  </a:moveTo>
                  <a:lnTo>
                    <a:pt x="139852" y="76009"/>
                  </a:lnTo>
                  <a:lnTo>
                    <a:pt x="139852" y="122821"/>
                  </a:lnTo>
                  <a:lnTo>
                    <a:pt x="221856" y="122821"/>
                  </a:lnTo>
                  <a:lnTo>
                    <a:pt x="221856" y="111213"/>
                  </a:lnTo>
                  <a:lnTo>
                    <a:pt x="152679" y="111213"/>
                  </a:lnTo>
                  <a:lnTo>
                    <a:pt x="152679" y="87604"/>
                  </a:lnTo>
                  <a:lnTo>
                    <a:pt x="221856" y="87604"/>
                  </a:lnTo>
                  <a:lnTo>
                    <a:pt x="221856" y="76009"/>
                  </a:lnTo>
                  <a:close/>
                </a:path>
                <a:path w="851535" h="123189">
                  <a:moveTo>
                    <a:pt x="221856" y="87604"/>
                  </a:moveTo>
                  <a:lnTo>
                    <a:pt x="208902" y="87604"/>
                  </a:lnTo>
                  <a:lnTo>
                    <a:pt x="208902" y="111213"/>
                  </a:lnTo>
                  <a:lnTo>
                    <a:pt x="221856" y="111213"/>
                  </a:lnTo>
                  <a:lnTo>
                    <a:pt x="221856" y="87604"/>
                  </a:lnTo>
                  <a:close/>
                </a:path>
                <a:path w="851535" h="123189">
                  <a:moveTo>
                    <a:pt x="347700" y="83553"/>
                  </a:moveTo>
                  <a:lnTo>
                    <a:pt x="336892" y="83553"/>
                  </a:lnTo>
                  <a:lnTo>
                    <a:pt x="339215" y="95940"/>
                  </a:lnTo>
                  <a:lnTo>
                    <a:pt x="345665" y="106167"/>
                  </a:lnTo>
                  <a:lnTo>
                    <a:pt x="355463" y="113119"/>
                  </a:lnTo>
                  <a:lnTo>
                    <a:pt x="367830" y="115684"/>
                  </a:lnTo>
                  <a:lnTo>
                    <a:pt x="380504" y="113353"/>
                  </a:lnTo>
                  <a:lnTo>
                    <a:pt x="390359" y="106883"/>
                  </a:lnTo>
                  <a:lnTo>
                    <a:pt x="391995" y="104368"/>
                  </a:lnTo>
                  <a:lnTo>
                    <a:pt x="367830" y="104368"/>
                  </a:lnTo>
                  <a:lnTo>
                    <a:pt x="359112" y="102491"/>
                  </a:lnTo>
                  <a:lnTo>
                    <a:pt x="352812" y="97628"/>
                  </a:lnTo>
                  <a:lnTo>
                    <a:pt x="348988" y="90931"/>
                  </a:lnTo>
                  <a:lnTo>
                    <a:pt x="347700" y="83553"/>
                  </a:lnTo>
                  <a:close/>
                </a:path>
                <a:path w="851535" h="123189">
                  <a:moveTo>
                    <a:pt x="389533" y="20116"/>
                  </a:moveTo>
                  <a:lnTo>
                    <a:pt x="377507" y="20116"/>
                  </a:lnTo>
                  <a:lnTo>
                    <a:pt x="383794" y="27800"/>
                  </a:lnTo>
                  <a:lnTo>
                    <a:pt x="383794" y="44576"/>
                  </a:lnTo>
                  <a:lnTo>
                    <a:pt x="380530" y="50164"/>
                  </a:lnTo>
                  <a:lnTo>
                    <a:pt x="373862" y="53657"/>
                  </a:lnTo>
                  <a:lnTo>
                    <a:pt x="370598" y="55194"/>
                  </a:lnTo>
                  <a:lnTo>
                    <a:pt x="365683" y="55333"/>
                  </a:lnTo>
                  <a:lnTo>
                    <a:pt x="361670" y="55333"/>
                  </a:lnTo>
                  <a:lnTo>
                    <a:pt x="361670" y="66090"/>
                  </a:lnTo>
                  <a:lnTo>
                    <a:pt x="365683" y="66090"/>
                  </a:lnTo>
                  <a:lnTo>
                    <a:pt x="369709" y="66370"/>
                  </a:lnTo>
                  <a:lnTo>
                    <a:pt x="373862" y="67627"/>
                  </a:lnTo>
                  <a:lnTo>
                    <a:pt x="380276" y="69303"/>
                  </a:lnTo>
                  <a:lnTo>
                    <a:pt x="386321" y="75590"/>
                  </a:lnTo>
                  <a:lnTo>
                    <a:pt x="386274" y="84670"/>
                  </a:lnTo>
                  <a:lnTo>
                    <a:pt x="385023" y="92168"/>
                  </a:lnTo>
                  <a:lnTo>
                    <a:pt x="381319" y="98518"/>
                  </a:lnTo>
                  <a:lnTo>
                    <a:pt x="375493" y="102799"/>
                  </a:lnTo>
                  <a:lnTo>
                    <a:pt x="367830" y="104368"/>
                  </a:lnTo>
                  <a:lnTo>
                    <a:pt x="391995" y="104368"/>
                  </a:lnTo>
                  <a:lnTo>
                    <a:pt x="396748" y="97060"/>
                  </a:lnTo>
                  <a:lnTo>
                    <a:pt x="399021" y="84670"/>
                  </a:lnTo>
                  <a:lnTo>
                    <a:pt x="397998" y="77463"/>
                  </a:lnTo>
                  <a:lnTo>
                    <a:pt x="394995" y="70700"/>
                  </a:lnTo>
                  <a:lnTo>
                    <a:pt x="390105" y="64671"/>
                  </a:lnTo>
                  <a:lnTo>
                    <a:pt x="383425" y="59664"/>
                  </a:lnTo>
                  <a:lnTo>
                    <a:pt x="388028" y="56418"/>
                  </a:lnTo>
                  <a:lnTo>
                    <a:pt x="392149" y="51614"/>
                  </a:lnTo>
                  <a:lnTo>
                    <a:pt x="395114" y="45107"/>
                  </a:lnTo>
                  <a:lnTo>
                    <a:pt x="396252" y="36753"/>
                  </a:lnTo>
                  <a:lnTo>
                    <a:pt x="393915" y="26332"/>
                  </a:lnTo>
                  <a:lnTo>
                    <a:pt x="389533" y="20116"/>
                  </a:lnTo>
                  <a:close/>
                </a:path>
                <a:path w="851535" h="123189">
                  <a:moveTo>
                    <a:pt x="367830" y="8940"/>
                  </a:moveTo>
                  <a:lnTo>
                    <a:pt x="356789" y="10874"/>
                  </a:lnTo>
                  <a:lnTo>
                    <a:pt x="347611" y="16556"/>
                  </a:lnTo>
                  <a:lnTo>
                    <a:pt x="341405" y="25801"/>
                  </a:lnTo>
                  <a:lnTo>
                    <a:pt x="339280" y="38430"/>
                  </a:lnTo>
                  <a:lnTo>
                    <a:pt x="349973" y="38430"/>
                  </a:lnTo>
                  <a:lnTo>
                    <a:pt x="349973" y="29336"/>
                  </a:lnTo>
                  <a:lnTo>
                    <a:pt x="354876" y="20116"/>
                  </a:lnTo>
                  <a:lnTo>
                    <a:pt x="389533" y="20116"/>
                  </a:lnTo>
                  <a:lnTo>
                    <a:pt x="387651" y="17446"/>
                  </a:lnTo>
                  <a:lnTo>
                    <a:pt x="378582" y="11261"/>
                  </a:lnTo>
                  <a:lnTo>
                    <a:pt x="367830" y="8940"/>
                  </a:lnTo>
                  <a:close/>
                </a:path>
                <a:path w="851535" h="123189">
                  <a:moveTo>
                    <a:pt x="458647" y="10198"/>
                  </a:moveTo>
                  <a:lnTo>
                    <a:pt x="444461" y="13976"/>
                  </a:lnTo>
                  <a:lnTo>
                    <a:pt x="434228" y="24606"/>
                  </a:lnTo>
                  <a:lnTo>
                    <a:pt x="428029" y="41026"/>
                  </a:lnTo>
                  <a:lnTo>
                    <a:pt x="425945" y="62179"/>
                  </a:lnTo>
                  <a:lnTo>
                    <a:pt x="428029" y="83448"/>
                  </a:lnTo>
                  <a:lnTo>
                    <a:pt x="434228" y="100002"/>
                  </a:lnTo>
                  <a:lnTo>
                    <a:pt x="444461" y="110742"/>
                  </a:lnTo>
                  <a:lnTo>
                    <a:pt x="458647" y="114566"/>
                  </a:lnTo>
                  <a:lnTo>
                    <a:pt x="472885" y="110742"/>
                  </a:lnTo>
                  <a:lnTo>
                    <a:pt x="480382" y="102971"/>
                  </a:lnTo>
                  <a:lnTo>
                    <a:pt x="458647" y="102971"/>
                  </a:lnTo>
                  <a:lnTo>
                    <a:pt x="450077" y="99839"/>
                  </a:lnTo>
                  <a:lnTo>
                    <a:pt x="443852" y="91219"/>
                  </a:lnTo>
                  <a:lnTo>
                    <a:pt x="440056" y="78277"/>
                  </a:lnTo>
                  <a:lnTo>
                    <a:pt x="438772" y="62179"/>
                  </a:lnTo>
                  <a:lnTo>
                    <a:pt x="440056" y="46063"/>
                  </a:lnTo>
                  <a:lnTo>
                    <a:pt x="443852" y="33220"/>
                  </a:lnTo>
                  <a:lnTo>
                    <a:pt x="450077" y="24724"/>
                  </a:lnTo>
                  <a:lnTo>
                    <a:pt x="458647" y="21653"/>
                  </a:lnTo>
                  <a:lnTo>
                    <a:pt x="480368" y="21653"/>
                  </a:lnTo>
                  <a:lnTo>
                    <a:pt x="472885" y="13976"/>
                  </a:lnTo>
                  <a:lnTo>
                    <a:pt x="458647" y="10198"/>
                  </a:lnTo>
                  <a:close/>
                </a:path>
                <a:path w="851535" h="123189">
                  <a:moveTo>
                    <a:pt x="480368" y="21653"/>
                  </a:moveTo>
                  <a:lnTo>
                    <a:pt x="458647" y="21653"/>
                  </a:lnTo>
                  <a:lnTo>
                    <a:pt x="467379" y="24724"/>
                  </a:lnTo>
                  <a:lnTo>
                    <a:pt x="473586" y="33220"/>
                  </a:lnTo>
                  <a:lnTo>
                    <a:pt x="477292" y="46063"/>
                  </a:lnTo>
                  <a:lnTo>
                    <a:pt x="478523" y="62179"/>
                  </a:lnTo>
                  <a:lnTo>
                    <a:pt x="477292" y="78277"/>
                  </a:lnTo>
                  <a:lnTo>
                    <a:pt x="473586" y="91219"/>
                  </a:lnTo>
                  <a:lnTo>
                    <a:pt x="467379" y="99839"/>
                  </a:lnTo>
                  <a:lnTo>
                    <a:pt x="458647" y="102971"/>
                  </a:lnTo>
                  <a:lnTo>
                    <a:pt x="480382" y="102971"/>
                  </a:lnTo>
                  <a:lnTo>
                    <a:pt x="483246" y="100002"/>
                  </a:lnTo>
                  <a:lnTo>
                    <a:pt x="489574" y="83448"/>
                  </a:lnTo>
                  <a:lnTo>
                    <a:pt x="491718" y="62179"/>
                  </a:lnTo>
                  <a:lnTo>
                    <a:pt x="489574" y="41026"/>
                  </a:lnTo>
                  <a:lnTo>
                    <a:pt x="483246" y="24606"/>
                  </a:lnTo>
                  <a:lnTo>
                    <a:pt x="480368" y="21653"/>
                  </a:lnTo>
                  <a:close/>
                </a:path>
                <a:path w="851535" h="123189">
                  <a:moveTo>
                    <a:pt x="552602" y="10198"/>
                  </a:moveTo>
                  <a:lnTo>
                    <a:pt x="538423" y="13976"/>
                  </a:lnTo>
                  <a:lnTo>
                    <a:pt x="528194" y="24606"/>
                  </a:lnTo>
                  <a:lnTo>
                    <a:pt x="521996" y="41026"/>
                  </a:lnTo>
                  <a:lnTo>
                    <a:pt x="519912" y="62179"/>
                  </a:lnTo>
                  <a:lnTo>
                    <a:pt x="521996" y="83448"/>
                  </a:lnTo>
                  <a:lnTo>
                    <a:pt x="528194" y="100002"/>
                  </a:lnTo>
                  <a:lnTo>
                    <a:pt x="538423" y="110742"/>
                  </a:lnTo>
                  <a:lnTo>
                    <a:pt x="552602" y="114566"/>
                  </a:lnTo>
                  <a:lnTo>
                    <a:pt x="566847" y="110742"/>
                  </a:lnTo>
                  <a:lnTo>
                    <a:pt x="574346" y="102971"/>
                  </a:lnTo>
                  <a:lnTo>
                    <a:pt x="552602" y="102971"/>
                  </a:lnTo>
                  <a:lnTo>
                    <a:pt x="544033" y="99839"/>
                  </a:lnTo>
                  <a:lnTo>
                    <a:pt x="537813" y="91219"/>
                  </a:lnTo>
                  <a:lnTo>
                    <a:pt x="534021" y="78277"/>
                  </a:lnTo>
                  <a:lnTo>
                    <a:pt x="532739" y="62179"/>
                  </a:lnTo>
                  <a:lnTo>
                    <a:pt x="534021" y="46063"/>
                  </a:lnTo>
                  <a:lnTo>
                    <a:pt x="537813" y="33220"/>
                  </a:lnTo>
                  <a:lnTo>
                    <a:pt x="544033" y="24724"/>
                  </a:lnTo>
                  <a:lnTo>
                    <a:pt x="552602" y="21653"/>
                  </a:lnTo>
                  <a:lnTo>
                    <a:pt x="574332" y="21653"/>
                  </a:lnTo>
                  <a:lnTo>
                    <a:pt x="566847" y="13976"/>
                  </a:lnTo>
                  <a:lnTo>
                    <a:pt x="552602" y="10198"/>
                  </a:lnTo>
                  <a:close/>
                </a:path>
                <a:path w="851535" h="123189">
                  <a:moveTo>
                    <a:pt x="574332" y="21653"/>
                  </a:moveTo>
                  <a:lnTo>
                    <a:pt x="552602" y="21653"/>
                  </a:lnTo>
                  <a:lnTo>
                    <a:pt x="561333" y="24724"/>
                  </a:lnTo>
                  <a:lnTo>
                    <a:pt x="567540" y="33220"/>
                  </a:lnTo>
                  <a:lnTo>
                    <a:pt x="571247" y="46063"/>
                  </a:lnTo>
                  <a:lnTo>
                    <a:pt x="572477" y="62179"/>
                  </a:lnTo>
                  <a:lnTo>
                    <a:pt x="571247" y="78277"/>
                  </a:lnTo>
                  <a:lnTo>
                    <a:pt x="567540" y="91219"/>
                  </a:lnTo>
                  <a:lnTo>
                    <a:pt x="561333" y="99839"/>
                  </a:lnTo>
                  <a:lnTo>
                    <a:pt x="552602" y="102971"/>
                  </a:lnTo>
                  <a:lnTo>
                    <a:pt x="574346" y="102971"/>
                  </a:lnTo>
                  <a:lnTo>
                    <a:pt x="577211" y="100002"/>
                  </a:lnTo>
                  <a:lnTo>
                    <a:pt x="583541" y="83448"/>
                  </a:lnTo>
                  <a:lnTo>
                    <a:pt x="585685" y="62179"/>
                  </a:lnTo>
                  <a:lnTo>
                    <a:pt x="583541" y="41026"/>
                  </a:lnTo>
                  <a:lnTo>
                    <a:pt x="577211" y="24606"/>
                  </a:lnTo>
                  <a:lnTo>
                    <a:pt x="574332" y="21653"/>
                  </a:lnTo>
                  <a:close/>
                </a:path>
                <a:path w="851535" h="123189">
                  <a:moveTo>
                    <a:pt x="672719" y="9499"/>
                  </a:moveTo>
                  <a:lnTo>
                    <a:pt x="617639" y="9499"/>
                  </a:lnTo>
                  <a:lnTo>
                    <a:pt x="617639" y="68884"/>
                  </a:lnTo>
                  <a:lnTo>
                    <a:pt x="672719" y="68884"/>
                  </a:lnTo>
                  <a:lnTo>
                    <a:pt x="672719" y="57150"/>
                  </a:lnTo>
                  <a:lnTo>
                    <a:pt x="630212" y="57150"/>
                  </a:lnTo>
                  <a:lnTo>
                    <a:pt x="630212" y="21247"/>
                  </a:lnTo>
                  <a:lnTo>
                    <a:pt x="672719" y="21247"/>
                  </a:lnTo>
                  <a:lnTo>
                    <a:pt x="672719" y="9499"/>
                  </a:lnTo>
                  <a:close/>
                </a:path>
                <a:path w="851535" h="123189">
                  <a:moveTo>
                    <a:pt x="672719" y="21247"/>
                  </a:moveTo>
                  <a:lnTo>
                    <a:pt x="660273" y="21247"/>
                  </a:lnTo>
                  <a:lnTo>
                    <a:pt x="660273" y="57150"/>
                  </a:lnTo>
                  <a:lnTo>
                    <a:pt x="672719" y="57150"/>
                  </a:lnTo>
                  <a:lnTo>
                    <a:pt x="672719" y="21247"/>
                  </a:lnTo>
                  <a:close/>
                </a:path>
                <a:path w="851535" h="123189">
                  <a:moveTo>
                    <a:pt x="641781" y="82156"/>
                  </a:moveTo>
                  <a:lnTo>
                    <a:pt x="629208" y="82156"/>
                  </a:lnTo>
                  <a:lnTo>
                    <a:pt x="629208" y="121411"/>
                  </a:lnTo>
                  <a:lnTo>
                    <a:pt x="710450" y="121411"/>
                  </a:lnTo>
                  <a:lnTo>
                    <a:pt x="710450" y="109677"/>
                  </a:lnTo>
                  <a:lnTo>
                    <a:pt x="641781" y="109677"/>
                  </a:lnTo>
                  <a:lnTo>
                    <a:pt x="641781" y="82156"/>
                  </a:lnTo>
                  <a:close/>
                </a:path>
                <a:path w="851535" h="123189">
                  <a:moveTo>
                    <a:pt x="706678" y="1257"/>
                  </a:moveTo>
                  <a:lnTo>
                    <a:pt x="694105" y="1257"/>
                  </a:lnTo>
                  <a:lnTo>
                    <a:pt x="694105" y="90258"/>
                  </a:lnTo>
                  <a:lnTo>
                    <a:pt x="706678" y="90258"/>
                  </a:lnTo>
                  <a:lnTo>
                    <a:pt x="706678" y="48488"/>
                  </a:lnTo>
                  <a:lnTo>
                    <a:pt x="722274" y="48488"/>
                  </a:lnTo>
                  <a:lnTo>
                    <a:pt x="722274" y="36334"/>
                  </a:lnTo>
                  <a:lnTo>
                    <a:pt x="706678" y="36334"/>
                  </a:lnTo>
                  <a:lnTo>
                    <a:pt x="706678" y="1257"/>
                  </a:lnTo>
                  <a:close/>
                </a:path>
                <a:path w="851535" h="123189">
                  <a:moveTo>
                    <a:pt x="780630" y="90398"/>
                  </a:moveTo>
                  <a:lnTo>
                    <a:pt x="768057" y="90398"/>
                  </a:lnTo>
                  <a:lnTo>
                    <a:pt x="768057" y="121411"/>
                  </a:lnTo>
                  <a:lnTo>
                    <a:pt x="851446" y="121411"/>
                  </a:lnTo>
                  <a:lnTo>
                    <a:pt x="851446" y="109677"/>
                  </a:lnTo>
                  <a:lnTo>
                    <a:pt x="780630" y="109677"/>
                  </a:lnTo>
                  <a:lnTo>
                    <a:pt x="780630" y="90398"/>
                  </a:lnTo>
                  <a:close/>
                </a:path>
                <a:path w="851535" h="123189">
                  <a:moveTo>
                    <a:pt x="848677" y="1257"/>
                  </a:moveTo>
                  <a:lnTo>
                    <a:pt x="836091" y="1257"/>
                  </a:lnTo>
                  <a:lnTo>
                    <a:pt x="836091" y="71120"/>
                  </a:lnTo>
                  <a:lnTo>
                    <a:pt x="810056" y="71120"/>
                  </a:lnTo>
                  <a:lnTo>
                    <a:pt x="810056" y="82296"/>
                  </a:lnTo>
                  <a:lnTo>
                    <a:pt x="836091" y="82296"/>
                  </a:lnTo>
                  <a:lnTo>
                    <a:pt x="836091" y="95707"/>
                  </a:lnTo>
                  <a:lnTo>
                    <a:pt x="848677" y="95707"/>
                  </a:lnTo>
                  <a:lnTo>
                    <a:pt x="848677" y="1257"/>
                  </a:lnTo>
                  <a:close/>
                </a:path>
                <a:path w="851535" h="123189">
                  <a:moveTo>
                    <a:pt x="832078" y="48488"/>
                  </a:moveTo>
                  <a:lnTo>
                    <a:pt x="824512" y="49630"/>
                  </a:lnTo>
                  <a:lnTo>
                    <a:pt x="812123" y="50915"/>
                  </a:lnTo>
                  <a:lnTo>
                    <a:pt x="797920" y="51965"/>
                  </a:lnTo>
                  <a:lnTo>
                    <a:pt x="784910" y="52400"/>
                  </a:lnTo>
                  <a:lnTo>
                    <a:pt x="749820" y="52400"/>
                  </a:lnTo>
                  <a:lnTo>
                    <a:pt x="749820" y="63855"/>
                  </a:lnTo>
                  <a:lnTo>
                    <a:pt x="777113" y="63855"/>
                  </a:lnTo>
                  <a:lnTo>
                    <a:pt x="777113" y="85089"/>
                  </a:lnTo>
                  <a:lnTo>
                    <a:pt x="789686" y="85089"/>
                  </a:lnTo>
                  <a:lnTo>
                    <a:pt x="789686" y="63715"/>
                  </a:lnTo>
                  <a:lnTo>
                    <a:pt x="800483" y="63384"/>
                  </a:lnTo>
                  <a:lnTo>
                    <a:pt x="812296" y="62528"/>
                  </a:lnTo>
                  <a:lnTo>
                    <a:pt x="823402" y="61358"/>
                  </a:lnTo>
                  <a:lnTo>
                    <a:pt x="832078" y="60083"/>
                  </a:lnTo>
                  <a:lnTo>
                    <a:pt x="832078" y="48488"/>
                  </a:lnTo>
                  <a:close/>
                </a:path>
                <a:path w="851535" h="123189">
                  <a:moveTo>
                    <a:pt x="788301" y="0"/>
                  </a:moveTo>
                  <a:lnTo>
                    <a:pt x="775640" y="1822"/>
                  </a:lnTo>
                  <a:lnTo>
                    <a:pt x="766421" y="6723"/>
                  </a:lnTo>
                  <a:lnTo>
                    <a:pt x="760785" y="13849"/>
                  </a:lnTo>
                  <a:lnTo>
                    <a:pt x="758875" y="22351"/>
                  </a:lnTo>
                  <a:lnTo>
                    <a:pt x="760767" y="30979"/>
                  </a:lnTo>
                  <a:lnTo>
                    <a:pt x="766373" y="38096"/>
                  </a:lnTo>
                  <a:lnTo>
                    <a:pt x="775586" y="42933"/>
                  </a:lnTo>
                  <a:lnTo>
                    <a:pt x="788301" y="44716"/>
                  </a:lnTo>
                  <a:lnTo>
                    <a:pt x="801018" y="42952"/>
                  </a:lnTo>
                  <a:lnTo>
                    <a:pt x="810236" y="38149"/>
                  </a:lnTo>
                  <a:lnTo>
                    <a:pt x="813871" y="33540"/>
                  </a:lnTo>
                  <a:lnTo>
                    <a:pt x="776363" y="33540"/>
                  </a:lnTo>
                  <a:lnTo>
                    <a:pt x="771080" y="26822"/>
                  </a:lnTo>
                  <a:lnTo>
                    <a:pt x="771080" y="17602"/>
                  </a:lnTo>
                  <a:lnTo>
                    <a:pt x="775982" y="10617"/>
                  </a:lnTo>
                  <a:lnTo>
                    <a:pt x="813438" y="10617"/>
                  </a:lnTo>
                  <a:lnTo>
                    <a:pt x="810379" y="6670"/>
                  </a:lnTo>
                  <a:lnTo>
                    <a:pt x="801179" y="1803"/>
                  </a:lnTo>
                  <a:lnTo>
                    <a:pt x="788301" y="0"/>
                  </a:lnTo>
                  <a:close/>
                </a:path>
                <a:path w="851535" h="123189">
                  <a:moveTo>
                    <a:pt x="813438" y="10617"/>
                  </a:moveTo>
                  <a:lnTo>
                    <a:pt x="800760" y="10617"/>
                  </a:lnTo>
                  <a:lnTo>
                    <a:pt x="805789" y="17602"/>
                  </a:lnTo>
                  <a:lnTo>
                    <a:pt x="805789" y="26822"/>
                  </a:lnTo>
                  <a:lnTo>
                    <a:pt x="800760" y="33540"/>
                  </a:lnTo>
                  <a:lnTo>
                    <a:pt x="813871" y="33540"/>
                  </a:lnTo>
                  <a:lnTo>
                    <a:pt x="815846" y="31038"/>
                  </a:lnTo>
                  <a:lnTo>
                    <a:pt x="817740" y="22351"/>
                  </a:lnTo>
                  <a:lnTo>
                    <a:pt x="815899" y="13791"/>
                  </a:lnTo>
                  <a:lnTo>
                    <a:pt x="813438" y="10617"/>
                  </a:lnTo>
                  <a:close/>
                </a:path>
              </a:pathLst>
            </a:custGeom>
            <a:solidFill>
              <a:srgbClr val="4895C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8653" y="3144729"/>
              <a:ext cx="2018623" cy="12630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458379" y="4568482"/>
              <a:ext cx="455930" cy="123189"/>
            </a:xfrm>
            <a:custGeom>
              <a:avLst/>
              <a:gdLst/>
              <a:ahLst/>
              <a:cxnLst/>
              <a:rect l="l" t="t" r="r" b="b"/>
              <a:pathLst>
                <a:path w="455930" h="123189">
                  <a:moveTo>
                    <a:pt x="57734" y="1816"/>
                  </a:moveTo>
                  <a:lnTo>
                    <a:pt x="23393" y="1816"/>
                  </a:lnTo>
                  <a:lnTo>
                    <a:pt x="23393" y="10337"/>
                  </a:lnTo>
                  <a:lnTo>
                    <a:pt x="57734" y="10337"/>
                  </a:lnTo>
                  <a:lnTo>
                    <a:pt x="57734" y="1816"/>
                  </a:lnTo>
                  <a:close/>
                </a:path>
                <a:path w="455930" h="123189">
                  <a:moveTo>
                    <a:pt x="46164" y="29895"/>
                  </a:moveTo>
                  <a:lnTo>
                    <a:pt x="35852" y="29895"/>
                  </a:lnTo>
                  <a:lnTo>
                    <a:pt x="35725" y="30873"/>
                  </a:lnTo>
                  <a:lnTo>
                    <a:pt x="34594" y="36042"/>
                  </a:lnTo>
                  <a:lnTo>
                    <a:pt x="29311" y="41630"/>
                  </a:lnTo>
                  <a:lnTo>
                    <a:pt x="15976" y="50711"/>
                  </a:lnTo>
                  <a:lnTo>
                    <a:pt x="8051" y="53505"/>
                  </a:lnTo>
                  <a:lnTo>
                    <a:pt x="4902" y="54343"/>
                  </a:lnTo>
                  <a:lnTo>
                    <a:pt x="10693" y="62026"/>
                  </a:lnTo>
                  <a:lnTo>
                    <a:pt x="40881" y="40792"/>
                  </a:lnTo>
                  <a:lnTo>
                    <a:pt x="52070" y="40792"/>
                  </a:lnTo>
                  <a:lnTo>
                    <a:pt x="47421" y="35623"/>
                  </a:lnTo>
                  <a:lnTo>
                    <a:pt x="46291" y="30733"/>
                  </a:lnTo>
                  <a:lnTo>
                    <a:pt x="46164" y="29895"/>
                  </a:lnTo>
                  <a:close/>
                </a:path>
                <a:path w="455930" h="123189">
                  <a:moveTo>
                    <a:pt x="52070" y="40792"/>
                  </a:moveTo>
                  <a:lnTo>
                    <a:pt x="40881" y="40792"/>
                  </a:lnTo>
                  <a:lnTo>
                    <a:pt x="42506" y="43586"/>
                  </a:lnTo>
                  <a:lnTo>
                    <a:pt x="69799" y="60350"/>
                  </a:lnTo>
                  <a:lnTo>
                    <a:pt x="74714" y="52527"/>
                  </a:lnTo>
                  <a:lnTo>
                    <a:pt x="71564" y="51688"/>
                  </a:lnTo>
                  <a:lnTo>
                    <a:pt x="64770" y="49593"/>
                  </a:lnTo>
                  <a:lnTo>
                    <a:pt x="52070" y="40792"/>
                  </a:lnTo>
                  <a:close/>
                </a:path>
                <a:path w="455930" h="123189">
                  <a:moveTo>
                    <a:pt x="71183" y="21234"/>
                  </a:moveTo>
                  <a:lnTo>
                    <a:pt x="10185" y="21234"/>
                  </a:lnTo>
                  <a:lnTo>
                    <a:pt x="10185" y="29895"/>
                  </a:lnTo>
                  <a:lnTo>
                    <a:pt x="71183" y="29895"/>
                  </a:lnTo>
                  <a:lnTo>
                    <a:pt x="71183" y="21234"/>
                  </a:lnTo>
                  <a:close/>
                </a:path>
                <a:path w="455930" h="123189">
                  <a:moveTo>
                    <a:pt x="97091" y="0"/>
                  </a:moveTo>
                  <a:lnTo>
                    <a:pt x="87655" y="0"/>
                  </a:lnTo>
                  <a:lnTo>
                    <a:pt x="87655" y="122948"/>
                  </a:lnTo>
                  <a:lnTo>
                    <a:pt x="97091" y="122948"/>
                  </a:lnTo>
                  <a:lnTo>
                    <a:pt x="97091" y="0"/>
                  </a:lnTo>
                  <a:close/>
                </a:path>
                <a:path w="455930" h="123189">
                  <a:moveTo>
                    <a:pt x="83134" y="68732"/>
                  </a:moveTo>
                  <a:lnTo>
                    <a:pt x="42633" y="72085"/>
                  </a:lnTo>
                  <a:lnTo>
                    <a:pt x="0" y="72364"/>
                  </a:lnTo>
                  <a:lnTo>
                    <a:pt x="0" y="81178"/>
                  </a:lnTo>
                  <a:lnTo>
                    <a:pt x="32067" y="81178"/>
                  </a:lnTo>
                  <a:lnTo>
                    <a:pt x="32067" y="120154"/>
                  </a:lnTo>
                  <a:lnTo>
                    <a:pt x="41503" y="120154"/>
                  </a:lnTo>
                  <a:lnTo>
                    <a:pt x="41503" y="81038"/>
                  </a:lnTo>
                  <a:lnTo>
                    <a:pt x="46037" y="81038"/>
                  </a:lnTo>
                  <a:lnTo>
                    <a:pt x="49301" y="80759"/>
                  </a:lnTo>
                  <a:lnTo>
                    <a:pt x="58800" y="80257"/>
                  </a:lnTo>
                  <a:lnTo>
                    <a:pt x="68203" y="79467"/>
                  </a:lnTo>
                  <a:lnTo>
                    <a:pt x="76613" y="78519"/>
                  </a:lnTo>
                  <a:lnTo>
                    <a:pt x="83134" y="77546"/>
                  </a:lnTo>
                  <a:lnTo>
                    <a:pt x="83134" y="68732"/>
                  </a:lnTo>
                  <a:close/>
                </a:path>
                <a:path w="455930" h="123189">
                  <a:moveTo>
                    <a:pt x="210756" y="35483"/>
                  </a:moveTo>
                  <a:lnTo>
                    <a:pt x="201447" y="35483"/>
                  </a:lnTo>
                  <a:lnTo>
                    <a:pt x="201447" y="65938"/>
                  </a:lnTo>
                  <a:lnTo>
                    <a:pt x="210756" y="65938"/>
                  </a:lnTo>
                  <a:lnTo>
                    <a:pt x="210756" y="35483"/>
                  </a:lnTo>
                  <a:close/>
                </a:path>
                <a:path w="455930" h="123189">
                  <a:moveTo>
                    <a:pt x="145732" y="3911"/>
                  </a:moveTo>
                  <a:lnTo>
                    <a:pt x="134132" y="6046"/>
                  </a:lnTo>
                  <a:lnTo>
                    <a:pt x="124794" y="11979"/>
                  </a:lnTo>
                  <a:lnTo>
                    <a:pt x="118570" y="21003"/>
                  </a:lnTo>
                  <a:lnTo>
                    <a:pt x="116306" y="32410"/>
                  </a:lnTo>
                  <a:lnTo>
                    <a:pt x="118605" y="43737"/>
                  </a:lnTo>
                  <a:lnTo>
                    <a:pt x="124890" y="52719"/>
                  </a:lnTo>
                  <a:lnTo>
                    <a:pt x="134239" y="58636"/>
                  </a:lnTo>
                  <a:lnTo>
                    <a:pt x="145732" y="60769"/>
                  </a:lnTo>
                  <a:lnTo>
                    <a:pt x="156534" y="58881"/>
                  </a:lnTo>
                  <a:lnTo>
                    <a:pt x="165461" y="53627"/>
                  </a:lnTo>
                  <a:lnTo>
                    <a:pt x="167222" y="51409"/>
                  </a:lnTo>
                  <a:lnTo>
                    <a:pt x="145732" y="51409"/>
                  </a:lnTo>
                  <a:lnTo>
                    <a:pt x="137732" y="49892"/>
                  </a:lnTo>
                  <a:lnTo>
                    <a:pt x="131535" y="45769"/>
                  </a:lnTo>
                  <a:lnTo>
                    <a:pt x="127532" y="39681"/>
                  </a:lnTo>
                  <a:lnTo>
                    <a:pt x="126111" y="32270"/>
                  </a:lnTo>
                  <a:lnTo>
                    <a:pt x="127532" y="24881"/>
                  </a:lnTo>
                  <a:lnTo>
                    <a:pt x="131535" y="18842"/>
                  </a:lnTo>
                  <a:lnTo>
                    <a:pt x="137732" y="14766"/>
                  </a:lnTo>
                  <a:lnTo>
                    <a:pt x="145732" y="13271"/>
                  </a:lnTo>
                  <a:lnTo>
                    <a:pt x="167204" y="13271"/>
                  </a:lnTo>
                  <a:lnTo>
                    <a:pt x="164631" y="10355"/>
                  </a:lnTo>
                  <a:lnTo>
                    <a:pt x="155983" y="5607"/>
                  </a:lnTo>
                  <a:lnTo>
                    <a:pt x="145732" y="3911"/>
                  </a:lnTo>
                  <a:close/>
                </a:path>
                <a:path w="455930" h="123189">
                  <a:moveTo>
                    <a:pt x="167204" y="13271"/>
                  </a:moveTo>
                  <a:lnTo>
                    <a:pt x="145732" y="13271"/>
                  </a:lnTo>
                  <a:lnTo>
                    <a:pt x="153713" y="14747"/>
                  </a:lnTo>
                  <a:lnTo>
                    <a:pt x="159866" y="18789"/>
                  </a:lnTo>
                  <a:lnTo>
                    <a:pt x="163825" y="24822"/>
                  </a:lnTo>
                  <a:lnTo>
                    <a:pt x="165227" y="32270"/>
                  </a:lnTo>
                  <a:lnTo>
                    <a:pt x="163825" y="39681"/>
                  </a:lnTo>
                  <a:lnTo>
                    <a:pt x="159866" y="45769"/>
                  </a:lnTo>
                  <a:lnTo>
                    <a:pt x="153713" y="49892"/>
                  </a:lnTo>
                  <a:lnTo>
                    <a:pt x="145732" y="51409"/>
                  </a:lnTo>
                  <a:lnTo>
                    <a:pt x="167222" y="51409"/>
                  </a:lnTo>
                  <a:lnTo>
                    <a:pt x="171817" y="45622"/>
                  </a:lnTo>
                  <a:lnTo>
                    <a:pt x="174904" y="35483"/>
                  </a:lnTo>
                  <a:lnTo>
                    <a:pt x="210756" y="35483"/>
                  </a:lnTo>
                  <a:lnTo>
                    <a:pt x="210756" y="26962"/>
                  </a:lnTo>
                  <a:lnTo>
                    <a:pt x="174663" y="26962"/>
                  </a:lnTo>
                  <a:lnTo>
                    <a:pt x="171062" y="17643"/>
                  </a:lnTo>
                  <a:lnTo>
                    <a:pt x="167204" y="13271"/>
                  </a:lnTo>
                  <a:close/>
                </a:path>
                <a:path w="455930" h="123189">
                  <a:moveTo>
                    <a:pt x="210756" y="0"/>
                  </a:moveTo>
                  <a:lnTo>
                    <a:pt x="201447" y="0"/>
                  </a:lnTo>
                  <a:lnTo>
                    <a:pt x="201447" y="26962"/>
                  </a:lnTo>
                  <a:lnTo>
                    <a:pt x="210756" y="26962"/>
                  </a:lnTo>
                  <a:lnTo>
                    <a:pt x="210756" y="0"/>
                  </a:lnTo>
                  <a:close/>
                </a:path>
                <a:path w="455930" h="123189">
                  <a:moveTo>
                    <a:pt x="142836" y="72504"/>
                  </a:moveTo>
                  <a:lnTo>
                    <a:pt x="133527" y="72504"/>
                  </a:lnTo>
                  <a:lnTo>
                    <a:pt x="133527" y="121551"/>
                  </a:lnTo>
                  <a:lnTo>
                    <a:pt x="210756" y="121551"/>
                  </a:lnTo>
                  <a:lnTo>
                    <a:pt x="210756" y="113029"/>
                  </a:lnTo>
                  <a:lnTo>
                    <a:pt x="142836" y="113029"/>
                  </a:lnTo>
                  <a:lnTo>
                    <a:pt x="142836" y="95986"/>
                  </a:lnTo>
                  <a:lnTo>
                    <a:pt x="210756" y="95986"/>
                  </a:lnTo>
                  <a:lnTo>
                    <a:pt x="210756" y="87604"/>
                  </a:lnTo>
                  <a:lnTo>
                    <a:pt x="142836" y="87604"/>
                  </a:lnTo>
                  <a:lnTo>
                    <a:pt x="142836" y="72504"/>
                  </a:lnTo>
                  <a:close/>
                </a:path>
                <a:path w="455930" h="123189">
                  <a:moveTo>
                    <a:pt x="210756" y="95986"/>
                  </a:moveTo>
                  <a:lnTo>
                    <a:pt x="201447" y="95986"/>
                  </a:lnTo>
                  <a:lnTo>
                    <a:pt x="201447" y="113029"/>
                  </a:lnTo>
                  <a:lnTo>
                    <a:pt x="210756" y="113029"/>
                  </a:lnTo>
                  <a:lnTo>
                    <a:pt x="210756" y="95986"/>
                  </a:lnTo>
                  <a:close/>
                </a:path>
                <a:path w="455930" h="123189">
                  <a:moveTo>
                    <a:pt x="210756" y="72504"/>
                  </a:moveTo>
                  <a:lnTo>
                    <a:pt x="201447" y="72504"/>
                  </a:lnTo>
                  <a:lnTo>
                    <a:pt x="201447" y="87604"/>
                  </a:lnTo>
                  <a:lnTo>
                    <a:pt x="210756" y="87604"/>
                  </a:lnTo>
                  <a:lnTo>
                    <a:pt x="210756" y="72504"/>
                  </a:lnTo>
                  <a:close/>
                </a:path>
                <a:path w="455930" h="123189">
                  <a:moveTo>
                    <a:pt x="308063" y="3073"/>
                  </a:moveTo>
                  <a:lnTo>
                    <a:pt x="298881" y="3073"/>
                  </a:lnTo>
                  <a:lnTo>
                    <a:pt x="298881" y="45961"/>
                  </a:lnTo>
                  <a:lnTo>
                    <a:pt x="279387" y="45961"/>
                  </a:lnTo>
                  <a:lnTo>
                    <a:pt x="279387" y="55041"/>
                  </a:lnTo>
                  <a:lnTo>
                    <a:pt x="298881" y="55041"/>
                  </a:lnTo>
                  <a:lnTo>
                    <a:pt x="298881" y="117360"/>
                  </a:lnTo>
                  <a:lnTo>
                    <a:pt x="308063" y="117360"/>
                  </a:lnTo>
                  <a:lnTo>
                    <a:pt x="308063" y="3073"/>
                  </a:lnTo>
                  <a:close/>
                </a:path>
                <a:path w="455930" h="123189">
                  <a:moveTo>
                    <a:pt x="264299" y="24028"/>
                  </a:moveTo>
                  <a:lnTo>
                    <a:pt x="254482" y="24028"/>
                  </a:lnTo>
                  <a:lnTo>
                    <a:pt x="254482" y="34086"/>
                  </a:lnTo>
                  <a:lnTo>
                    <a:pt x="253989" y="43466"/>
                  </a:lnTo>
                  <a:lnTo>
                    <a:pt x="237161" y="84774"/>
                  </a:lnTo>
                  <a:lnTo>
                    <a:pt x="226694" y="95707"/>
                  </a:lnTo>
                  <a:lnTo>
                    <a:pt x="234365" y="101993"/>
                  </a:lnTo>
                  <a:lnTo>
                    <a:pt x="258508" y="65798"/>
                  </a:lnTo>
                  <a:lnTo>
                    <a:pt x="259397" y="61328"/>
                  </a:lnTo>
                  <a:lnTo>
                    <a:pt x="268730" y="61328"/>
                  </a:lnTo>
                  <a:lnTo>
                    <a:pt x="266592" y="54186"/>
                  </a:lnTo>
                  <a:lnTo>
                    <a:pt x="264868" y="44038"/>
                  </a:lnTo>
                  <a:lnTo>
                    <a:pt x="264299" y="34086"/>
                  </a:lnTo>
                  <a:lnTo>
                    <a:pt x="264299" y="24028"/>
                  </a:lnTo>
                  <a:close/>
                </a:path>
                <a:path w="455930" h="123189">
                  <a:moveTo>
                    <a:pt x="268730" y="61328"/>
                  </a:moveTo>
                  <a:lnTo>
                    <a:pt x="259397" y="61328"/>
                  </a:lnTo>
                  <a:lnTo>
                    <a:pt x="260527" y="65798"/>
                  </a:lnTo>
                  <a:lnTo>
                    <a:pt x="263918" y="74752"/>
                  </a:lnTo>
                  <a:lnTo>
                    <a:pt x="274104" y="89560"/>
                  </a:lnTo>
                  <a:lnTo>
                    <a:pt x="279641" y="95567"/>
                  </a:lnTo>
                  <a:lnTo>
                    <a:pt x="283667" y="98640"/>
                  </a:lnTo>
                  <a:lnTo>
                    <a:pt x="290207" y="91795"/>
                  </a:lnTo>
                  <a:lnTo>
                    <a:pt x="286567" y="88861"/>
                  </a:lnTo>
                  <a:lnTo>
                    <a:pt x="282517" y="84774"/>
                  </a:lnTo>
                  <a:lnTo>
                    <a:pt x="278163" y="79374"/>
                  </a:lnTo>
                  <a:lnTo>
                    <a:pt x="273608" y="72504"/>
                  </a:lnTo>
                  <a:lnTo>
                    <a:pt x="269496" y="63888"/>
                  </a:lnTo>
                  <a:lnTo>
                    <a:pt x="268730" y="61328"/>
                  </a:lnTo>
                  <a:close/>
                </a:path>
                <a:path w="455930" h="123189">
                  <a:moveTo>
                    <a:pt x="285051" y="15366"/>
                  </a:moveTo>
                  <a:lnTo>
                    <a:pt x="233476" y="15366"/>
                  </a:lnTo>
                  <a:lnTo>
                    <a:pt x="233476" y="24028"/>
                  </a:lnTo>
                  <a:lnTo>
                    <a:pt x="285051" y="24028"/>
                  </a:lnTo>
                  <a:lnTo>
                    <a:pt x="285051" y="15366"/>
                  </a:lnTo>
                  <a:close/>
                </a:path>
                <a:path w="455930" h="123189">
                  <a:moveTo>
                    <a:pt x="331076" y="0"/>
                  </a:moveTo>
                  <a:lnTo>
                    <a:pt x="321894" y="0"/>
                  </a:lnTo>
                  <a:lnTo>
                    <a:pt x="321894" y="122948"/>
                  </a:lnTo>
                  <a:lnTo>
                    <a:pt x="331076" y="122948"/>
                  </a:lnTo>
                  <a:lnTo>
                    <a:pt x="331076" y="0"/>
                  </a:lnTo>
                  <a:close/>
                </a:path>
                <a:path w="455930" h="123189">
                  <a:moveTo>
                    <a:pt x="399465" y="838"/>
                  </a:moveTo>
                  <a:lnTo>
                    <a:pt x="362864" y="838"/>
                  </a:lnTo>
                  <a:lnTo>
                    <a:pt x="362864" y="8940"/>
                  </a:lnTo>
                  <a:lnTo>
                    <a:pt x="399465" y="8940"/>
                  </a:lnTo>
                  <a:lnTo>
                    <a:pt x="399465" y="838"/>
                  </a:lnTo>
                  <a:close/>
                </a:path>
                <a:path w="455930" h="123189">
                  <a:moveTo>
                    <a:pt x="416318" y="19977"/>
                  </a:moveTo>
                  <a:lnTo>
                    <a:pt x="346773" y="19977"/>
                  </a:lnTo>
                  <a:lnTo>
                    <a:pt x="346773" y="28079"/>
                  </a:lnTo>
                  <a:lnTo>
                    <a:pt x="416318" y="28079"/>
                  </a:lnTo>
                  <a:lnTo>
                    <a:pt x="416318" y="19977"/>
                  </a:lnTo>
                  <a:close/>
                </a:path>
                <a:path w="455930" h="123189">
                  <a:moveTo>
                    <a:pt x="373430" y="85648"/>
                  </a:moveTo>
                  <a:lnTo>
                    <a:pt x="363994" y="85648"/>
                  </a:lnTo>
                  <a:lnTo>
                    <a:pt x="363994" y="120154"/>
                  </a:lnTo>
                  <a:lnTo>
                    <a:pt x="442353" y="120154"/>
                  </a:lnTo>
                  <a:lnTo>
                    <a:pt x="442353" y="111632"/>
                  </a:lnTo>
                  <a:lnTo>
                    <a:pt x="373430" y="111632"/>
                  </a:lnTo>
                  <a:lnTo>
                    <a:pt x="373430" y="85648"/>
                  </a:lnTo>
                  <a:close/>
                </a:path>
                <a:path w="455930" h="123189">
                  <a:moveTo>
                    <a:pt x="438823" y="0"/>
                  </a:moveTo>
                  <a:lnTo>
                    <a:pt x="429513" y="0"/>
                  </a:lnTo>
                  <a:lnTo>
                    <a:pt x="429513" y="91655"/>
                  </a:lnTo>
                  <a:lnTo>
                    <a:pt x="438823" y="91655"/>
                  </a:lnTo>
                  <a:lnTo>
                    <a:pt x="438823" y="46520"/>
                  </a:lnTo>
                  <a:lnTo>
                    <a:pt x="455422" y="46520"/>
                  </a:lnTo>
                  <a:lnTo>
                    <a:pt x="455422" y="37718"/>
                  </a:lnTo>
                  <a:lnTo>
                    <a:pt x="438823" y="37718"/>
                  </a:lnTo>
                  <a:lnTo>
                    <a:pt x="438823" y="0"/>
                  </a:lnTo>
                  <a:close/>
                </a:path>
                <a:path w="455930" h="123189">
                  <a:moveTo>
                    <a:pt x="381596" y="35623"/>
                  </a:moveTo>
                  <a:lnTo>
                    <a:pt x="369358" y="37310"/>
                  </a:lnTo>
                  <a:lnTo>
                    <a:pt x="360092" y="41892"/>
                  </a:lnTo>
                  <a:lnTo>
                    <a:pt x="354222" y="48648"/>
                  </a:lnTo>
                  <a:lnTo>
                    <a:pt x="352170" y="56857"/>
                  </a:lnTo>
                  <a:lnTo>
                    <a:pt x="354204" y="64870"/>
                  </a:lnTo>
                  <a:lnTo>
                    <a:pt x="360035" y="71602"/>
                  </a:lnTo>
                  <a:lnTo>
                    <a:pt x="369262" y="76238"/>
                  </a:lnTo>
                  <a:lnTo>
                    <a:pt x="381482" y="77965"/>
                  </a:lnTo>
                  <a:lnTo>
                    <a:pt x="393822" y="76238"/>
                  </a:lnTo>
                  <a:lnTo>
                    <a:pt x="403077" y="71602"/>
                  </a:lnTo>
                  <a:lnTo>
                    <a:pt x="404591" y="69850"/>
                  </a:lnTo>
                  <a:lnTo>
                    <a:pt x="369023" y="69850"/>
                  </a:lnTo>
                  <a:lnTo>
                    <a:pt x="362356" y="63703"/>
                  </a:lnTo>
                  <a:lnTo>
                    <a:pt x="362356" y="49593"/>
                  </a:lnTo>
                  <a:lnTo>
                    <a:pt x="369023" y="43306"/>
                  </a:lnTo>
                  <a:lnTo>
                    <a:pt x="404347" y="43306"/>
                  </a:lnTo>
                  <a:lnTo>
                    <a:pt x="403139" y="41892"/>
                  </a:lnTo>
                  <a:lnTo>
                    <a:pt x="393924" y="37310"/>
                  </a:lnTo>
                  <a:lnTo>
                    <a:pt x="381596" y="35623"/>
                  </a:lnTo>
                  <a:close/>
                </a:path>
                <a:path w="455930" h="123189">
                  <a:moveTo>
                    <a:pt x="404347" y="43306"/>
                  </a:moveTo>
                  <a:lnTo>
                    <a:pt x="394182" y="43306"/>
                  </a:lnTo>
                  <a:lnTo>
                    <a:pt x="400850" y="49593"/>
                  </a:lnTo>
                  <a:lnTo>
                    <a:pt x="400850" y="63842"/>
                  </a:lnTo>
                  <a:lnTo>
                    <a:pt x="394182" y="69850"/>
                  </a:lnTo>
                  <a:lnTo>
                    <a:pt x="404591" y="69850"/>
                  </a:lnTo>
                  <a:lnTo>
                    <a:pt x="408891" y="64870"/>
                  </a:lnTo>
                  <a:lnTo>
                    <a:pt x="410908" y="56857"/>
                  </a:lnTo>
                  <a:lnTo>
                    <a:pt x="408911" y="48648"/>
                  </a:lnTo>
                  <a:lnTo>
                    <a:pt x="404347" y="433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74939" y="4771679"/>
              <a:ext cx="222313" cy="12294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225662" y="3701681"/>
              <a:ext cx="563245" cy="125730"/>
            </a:xfrm>
            <a:custGeom>
              <a:avLst/>
              <a:gdLst/>
              <a:ahLst/>
              <a:cxnLst/>
              <a:rect l="l" t="t" r="r" b="b"/>
              <a:pathLst>
                <a:path w="563244" h="125729">
                  <a:moveTo>
                    <a:pt x="74079" y="58813"/>
                  </a:moveTo>
                  <a:lnTo>
                    <a:pt x="0" y="58813"/>
                  </a:lnTo>
                  <a:lnTo>
                    <a:pt x="0" y="67475"/>
                  </a:lnTo>
                  <a:lnTo>
                    <a:pt x="74079" y="67475"/>
                  </a:lnTo>
                  <a:lnTo>
                    <a:pt x="74079" y="58813"/>
                  </a:lnTo>
                  <a:close/>
                </a:path>
                <a:path w="563244" h="125729">
                  <a:moveTo>
                    <a:pt x="214274" y="56857"/>
                  </a:moveTo>
                  <a:lnTo>
                    <a:pt x="103593" y="56857"/>
                  </a:lnTo>
                  <a:lnTo>
                    <a:pt x="103593" y="65519"/>
                  </a:lnTo>
                  <a:lnTo>
                    <a:pt x="214274" y="65519"/>
                  </a:lnTo>
                  <a:lnTo>
                    <a:pt x="214274" y="56857"/>
                  </a:lnTo>
                  <a:close/>
                </a:path>
                <a:path w="563244" h="125729">
                  <a:moveTo>
                    <a:pt x="156667" y="31013"/>
                  </a:moveTo>
                  <a:lnTo>
                    <a:pt x="146989" y="31013"/>
                  </a:lnTo>
                  <a:lnTo>
                    <a:pt x="146989" y="56857"/>
                  </a:lnTo>
                  <a:lnTo>
                    <a:pt x="156667" y="56857"/>
                  </a:lnTo>
                  <a:lnTo>
                    <a:pt x="156667" y="31013"/>
                  </a:lnTo>
                  <a:close/>
                </a:path>
                <a:path w="563244" h="125729">
                  <a:moveTo>
                    <a:pt x="201574" y="5867"/>
                  </a:moveTo>
                  <a:lnTo>
                    <a:pt x="116928" y="5867"/>
                  </a:lnTo>
                  <a:lnTo>
                    <a:pt x="116928" y="14528"/>
                  </a:lnTo>
                  <a:lnTo>
                    <a:pt x="190881" y="14528"/>
                  </a:lnTo>
                  <a:lnTo>
                    <a:pt x="189608" y="24670"/>
                  </a:lnTo>
                  <a:lnTo>
                    <a:pt x="187767" y="35623"/>
                  </a:lnTo>
                  <a:lnTo>
                    <a:pt x="186067" y="44586"/>
                  </a:lnTo>
                  <a:lnTo>
                    <a:pt x="185216" y="48755"/>
                  </a:lnTo>
                  <a:lnTo>
                    <a:pt x="194652" y="48755"/>
                  </a:lnTo>
                  <a:lnTo>
                    <a:pt x="200939" y="13690"/>
                  </a:lnTo>
                  <a:lnTo>
                    <a:pt x="201574" y="5867"/>
                  </a:lnTo>
                  <a:close/>
                </a:path>
                <a:path w="563244" h="125729">
                  <a:moveTo>
                    <a:pt x="158927" y="76707"/>
                  </a:moveTo>
                  <a:lnTo>
                    <a:pt x="140646" y="78521"/>
                  </a:lnTo>
                  <a:lnTo>
                    <a:pt x="127149" y="83570"/>
                  </a:lnTo>
                  <a:lnTo>
                    <a:pt x="118790" y="91265"/>
                  </a:lnTo>
                  <a:lnTo>
                    <a:pt x="115925" y="101015"/>
                  </a:lnTo>
                  <a:lnTo>
                    <a:pt x="118790" y="110766"/>
                  </a:lnTo>
                  <a:lnTo>
                    <a:pt x="127149" y="118460"/>
                  </a:lnTo>
                  <a:lnTo>
                    <a:pt x="140646" y="123509"/>
                  </a:lnTo>
                  <a:lnTo>
                    <a:pt x="158927" y="125323"/>
                  </a:lnTo>
                  <a:lnTo>
                    <a:pt x="177269" y="123509"/>
                  </a:lnTo>
                  <a:lnTo>
                    <a:pt x="190765" y="118460"/>
                  </a:lnTo>
                  <a:lnTo>
                    <a:pt x="192561" y="116801"/>
                  </a:lnTo>
                  <a:lnTo>
                    <a:pt x="158927" y="116801"/>
                  </a:lnTo>
                  <a:lnTo>
                    <a:pt x="145609" y="115747"/>
                  </a:lnTo>
                  <a:lnTo>
                    <a:pt x="135193" y="112663"/>
                  </a:lnTo>
                  <a:lnTo>
                    <a:pt x="128407" y="107666"/>
                  </a:lnTo>
                  <a:lnTo>
                    <a:pt x="125984" y="100876"/>
                  </a:lnTo>
                  <a:lnTo>
                    <a:pt x="128407" y="94246"/>
                  </a:lnTo>
                  <a:lnTo>
                    <a:pt x="135193" y="89333"/>
                  </a:lnTo>
                  <a:lnTo>
                    <a:pt x="145609" y="86279"/>
                  </a:lnTo>
                  <a:lnTo>
                    <a:pt x="158927" y="85229"/>
                  </a:lnTo>
                  <a:lnTo>
                    <a:pt x="192519" y="85229"/>
                  </a:lnTo>
                  <a:lnTo>
                    <a:pt x="190717" y="83570"/>
                  </a:lnTo>
                  <a:lnTo>
                    <a:pt x="177216" y="78521"/>
                  </a:lnTo>
                  <a:lnTo>
                    <a:pt x="158927" y="76707"/>
                  </a:lnTo>
                  <a:close/>
                </a:path>
                <a:path w="563244" h="125729">
                  <a:moveTo>
                    <a:pt x="192519" y="85229"/>
                  </a:moveTo>
                  <a:lnTo>
                    <a:pt x="158927" y="85229"/>
                  </a:lnTo>
                  <a:lnTo>
                    <a:pt x="172146" y="86279"/>
                  </a:lnTo>
                  <a:lnTo>
                    <a:pt x="182578" y="89333"/>
                  </a:lnTo>
                  <a:lnTo>
                    <a:pt x="189424" y="94246"/>
                  </a:lnTo>
                  <a:lnTo>
                    <a:pt x="191884" y="100876"/>
                  </a:lnTo>
                  <a:lnTo>
                    <a:pt x="189424" y="107666"/>
                  </a:lnTo>
                  <a:lnTo>
                    <a:pt x="182578" y="112663"/>
                  </a:lnTo>
                  <a:lnTo>
                    <a:pt x="172146" y="115747"/>
                  </a:lnTo>
                  <a:lnTo>
                    <a:pt x="158927" y="116801"/>
                  </a:lnTo>
                  <a:lnTo>
                    <a:pt x="192561" y="116801"/>
                  </a:lnTo>
                  <a:lnTo>
                    <a:pt x="199095" y="110766"/>
                  </a:lnTo>
                  <a:lnTo>
                    <a:pt x="201942" y="101015"/>
                  </a:lnTo>
                  <a:lnTo>
                    <a:pt x="199077" y="91265"/>
                  </a:lnTo>
                  <a:lnTo>
                    <a:pt x="192519" y="85229"/>
                  </a:lnTo>
                  <a:close/>
                </a:path>
                <a:path w="563244" h="125729">
                  <a:moveTo>
                    <a:pt x="329946" y="56857"/>
                  </a:moveTo>
                  <a:lnTo>
                    <a:pt x="219265" y="56857"/>
                  </a:lnTo>
                  <a:lnTo>
                    <a:pt x="219265" y="65519"/>
                  </a:lnTo>
                  <a:lnTo>
                    <a:pt x="329946" y="65519"/>
                  </a:lnTo>
                  <a:lnTo>
                    <a:pt x="329946" y="56857"/>
                  </a:lnTo>
                  <a:close/>
                </a:path>
                <a:path w="563244" h="125729">
                  <a:moveTo>
                    <a:pt x="272338" y="31013"/>
                  </a:moveTo>
                  <a:lnTo>
                    <a:pt x="262661" y="31013"/>
                  </a:lnTo>
                  <a:lnTo>
                    <a:pt x="262661" y="56857"/>
                  </a:lnTo>
                  <a:lnTo>
                    <a:pt x="272338" y="56857"/>
                  </a:lnTo>
                  <a:lnTo>
                    <a:pt x="272338" y="31013"/>
                  </a:lnTo>
                  <a:close/>
                </a:path>
                <a:path w="563244" h="125729">
                  <a:moveTo>
                    <a:pt x="317246" y="5867"/>
                  </a:moveTo>
                  <a:lnTo>
                    <a:pt x="232600" y="5867"/>
                  </a:lnTo>
                  <a:lnTo>
                    <a:pt x="232600" y="14528"/>
                  </a:lnTo>
                  <a:lnTo>
                    <a:pt x="306552" y="14528"/>
                  </a:lnTo>
                  <a:lnTo>
                    <a:pt x="305280" y="24670"/>
                  </a:lnTo>
                  <a:lnTo>
                    <a:pt x="303439" y="35623"/>
                  </a:lnTo>
                  <a:lnTo>
                    <a:pt x="301739" y="44586"/>
                  </a:lnTo>
                  <a:lnTo>
                    <a:pt x="300888" y="48755"/>
                  </a:lnTo>
                  <a:lnTo>
                    <a:pt x="310324" y="48755"/>
                  </a:lnTo>
                  <a:lnTo>
                    <a:pt x="316611" y="13690"/>
                  </a:lnTo>
                  <a:lnTo>
                    <a:pt x="317246" y="5867"/>
                  </a:lnTo>
                  <a:close/>
                </a:path>
                <a:path w="563244" h="125729">
                  <a:moveTo>
                    <a:pt x="274599" y="76707"/>
                  </a:moveTo>
                  <a:lnTo>
                    <a:pt x="256318" y="78521"/>
                  </a:lnTo>
                  <a:lnTo>
                    <a:pt x="242820" y="83570"/>
                  </a:lnTo>
                  <a:lnTo>
                    <a:pt x="234462" y="91265"/>
                  </a:lnTo>
                  <a:lnTo>
                    <a:pt x="231597" y="101015"/>
                  </a:lnTo>
                  <a:lnTo>
                    <a:pt x="234462" y="110766"/>
                  </a:lnTo>
                  <a:lnTo>
                    <a:pt x="242820" y="118460"/>
                  </a:lnTo>
                  <a:lnTo>
                    <a:pt x="256318" y="123509"/>
                  </a:lnTo>
                  <a:lnTo>
                    <a:pt x="274599" y="125323"/>
                  </a:lnTo>
                  <a:lnTo>
                    <a:pt x="292941" y="123509"/>
                  </a:lnTo>
                  <a:lnTo>
                    <a:pt x="306436" y="118460"/>
                  </a:lnTo>
                  <a:lnTo>
                    <a:pt x="308232" y="116801"/>
                  </a:lnTo>
                  <a:lnTo>
                    <a:pt x="274599" y="116801"/>
                  </a:lnTo>
                  <a:lnTo>
                    <a:pt x="261281" y="115747"/>
                  </a:lnTo>
                  <a:lnTo>
                    <a:pt x="250864" y="112663"/>
                  </a:lnTo>
                  <a:lnTo>
                    <a:pt x="244079" y="107666"/>
                  </a:lnTo>
                  <a:lnTo>
                    <a:pt x="241655" y="100876"/>
                  </a:lnTo>
                  <a:lnTo>
                    <a:pt x="244079" y="94246"/>
                  </a:lnTo>
                  <a:lnTo>
                    <a:pt x="250864" y="89333"/>
                  </a:lnTo>
                  <a:lnTo>
                    <a:pt x="261281" y="86279"/>
                  </a:lnTo>
                  <a:lnTo>
                    <a:pt x="274599" y="85229"/>
                  </a:lnTo>
                  <a:lnTo>
                    <a:pt x="308191" y="85229"/>
                  </a:lnTo>
                  <a:lnTo>
                    <a:pt x="306389" y="83570"/>
                  </a:lnTo>
                  <a:lnTo>
                    <a:pt x="292887" y="78521"/>
                  </a:lnTo>
                  <a:lnTo>
                    <a:pt x="274599" y="76707"/>
                  </a:lnTo>
                  <a:close/>
                </a:path>
                <a:path w="563244" h="125729">
                  <a:moveTo>
                    <a:pt x="308191" y="85229"/>
                  </a:moveTo>
                  <a:lnTo>
                    <a:pt x="274599" y="85229"/>
                  </a:lnTo>
                  <a:lnTo>
                    <a:pt x="287817" y="86279"/>
                  </a:lnTo>
                  <a:lnTo>
                    <a:pt x="298249" y="89333"/>
                  </a:lnTo>
                  <a:lnTo>
                    <a:pt x="305096" y="94246"/>
                  </a:lnTo>
                  <a:lnTo>
                    <a:pt x="307555" y="100876"/>
                  </a:lnTo>
                  <a:lnTo>
                    <a:pt x="305096" y="107666"/>
                  </a:lnTo>
                  <a:lnTo>
                    <a:pt x="298249" y="112663"/>
                  </a:lnTo>
                  <a:lnTo>
                    <a:pt x="287817" y="115747"/>
                  </a:lnTo>
                  <a:lnTo>
                    <a:pt x="274599" y="116801"/>
                  </a:lnTo>
                  <a:lnTo>
                    <a:pt x="308232" y="116801"/>
                  </a:lnTo>
                  <a:lnTo>
                    <a:pt x="314766" y="110766"/>
                  </a:lnTo>
                  <a:lnTo>
                    <a:pt x="317614" y="101015"/>
                  </a:lnTo>
                  <a:lnTo>
                    <a:pt x="314749" y="91265"/>
                  </a:lnTo>
                  <a:lnTo>
                    <a:pt x="308191" y="85229"/>
                  </a:lnTo>
                  <a:close/>
                </a:path>
                <a:path w="563244" h="125729">
                  <a:moveTo>
                    <a:pt x="399707" y="14668"/>
                  </a:moveTo>
                  <a:lnTo>
                    <a:pt x="347383" y="14668"/>
                  </a:lnTo>
                  <a:lnTo>
                    <a:pt x="347383" y="23190"/>
                  </a:lnTo>
                  <a:lnTo>
                    <a:pt x="389013" y="23190"/>
                  </a:lnTo>
                  <a:lnTo>
                    <a:pt x="387556" y="32078"/>
                  </a:lnTo>
                  <a:lnTo>
                    <a:pt x="366474" y="74528"/>
                  </a:lnTo>
                  <a:lnTo>
                    <a:pt x="340728" y="94729"/>
                  </a:lnTo>
                  <a:lnTo>
                    <a:pt x="347891" y="101015"/>
                  </a:lnTo>
                  <a:lnTo>
                    <a:pt x="382600" y="68173"/>
                  </a:lnTo>
                  <a:lnTo>
                    <a:pt x="398168" y="27370"/>
                  </a:lnTo>
                  <a:lnTo>
                    <a:pt x="399707" y="14668"/>
                  </a:lnTo>
                  <a:close/>
                </a:path>
                <a:path w="563244" h="125729">
                  <a:moveTo>
                    <a:pt x="436308" y="0"/>
                  </a:moveTo>
                  <a:lnTo>
                    <a:pt x="426872" y="0"/>
                  </a:lnTo>
                  <a:lnTo>
                    <a:pt x="426872" y="122948"/>
                  </a:lnTo>
                  <a:lnTo>
                    <a:pt x="436308" y="122948"/>
                  </a:lnTo>
                  <a:lnTo>
                    <a:pt x="436308" y="0"/>
                  </a:lnTo>
                  <a:close/>
                </a:path>
                <a:path w="563244" h="125729">
                  <a:moveTo>
                    <a:pt x="532866" y="60769"/>
                  </a:moveTo>
                  <a:lnTo>
                    <a:pt x="522153" y="62205"/>
                  </a:lnTo>
                  <a:lnTo>
                    <a:pt x="508790" y="63458"/>
                  </a:lnTo>
                  <a:lnTo>
                    <a:pt x="495736" y="64344"/>
                  </a:lnTo>
                  <a:lnTo>
                    <a:pt x="485952" y="64681"/>
                  </a:lnTo>
                  <a:lnTo>
                    <a:pt x="451485" y="64681"/>
                  </a:lnTo>
                  <a:lnTo>
                    <a:pt x="451485" y="73355"/>
                  </a:lnTo>
                  <a:lnTo>
                    <a:pt x="467715" y="73355"/>
                  </a:lnTo>
                  <a:lnTo>
                    <a:pt x="486560" y="73097"/>
                  </a:lnTo>
                  <a:lnTo>
                    <a:pt x="503120" y="72340"/>
                  </a:lnTo>
                  <a:lnTo>
                    <a:pt x="518264" y="71110"/>
                  </a:lnTo>
                  <a:lnTo>
                    <a:pt x="532866" y="69430"/>
                  </a:lnTo>
                  <a:lnTo>
                    <a:pt x="532866" y="60769"/>
                  </a:lnTo>
                  <a:close/>
                </a:path>
                <a:path w="563244" h="125729">
                  <a:moveTo>
                    <a:pt x="485952" y="36042"/>
                  </a:moveTo>
                  <a:lnTo>
                    <a:pt x="476516" y="36042"/>
                  </a:lnTo>
                  <a:lnTo>
                    <a:pt x="476516" y="64681"/>
                  </a:lnTo>
                  <a:lnTo>
                    <a:pt x="485952" y="64681"/>
                  </a:lnTo>
                  <a:lnTo>
                    <a:pt x="485952" y="36042"/>
                  </a:lnTo>
                  <a:close/>
                </a:path>
                <a:path w="563244" h="125729">
                  <a:moveTo>
                    <a:pt x="520407" y="7683"/>
                  </a:moveTo>
                  <a:lnTo>
                    <a:pt x="459663" y="7683"/>
                  </a:lnTo>
                  <a:lnTo>
                    <a:pt x="459663" y="16344"/>
                  </a:lnTo>
                  <a:lnTo>
                    <a:pt x="510095" y="16344"/>
                  </a:lnTo>
                  <a:lnTo>
                    <a:pt x="509106" y="27420"/>
                  </a:lnTo>
                  <a:lnTo>
                    <a:pt x="507644" y="38522"/>
                  </a:lnTo>
                  <a:lnTo>
                    <a:pt x="506277" y="47266"/>
                  </a:lnTo>
                  <a:lnTo>
                    <a:pt x="505574" y="51269"/>
                  </a:lnTo>
                  <a:lnTo>
                    <a:pt x="514870" y="51269"/>
                  </a:lnTo>
                  <a:lnTo>
                    <a:pt x="519928" y="16344"/>
                  </a:lnTo>
                  <a:lnTo>
                    <a:pt x="520407" y="7683"/>
                  </a:lnTo>
                  <a:close/>
                </a:path>
                <a:path w="563244" h="125729">
                  <a:moveTo>
                    <a:pt x="481050" y="84670"/>
                  </a:moveTo>
                  <a:lnTo>
                    <a:pt x="471741" y="84670"/>
                  </a:lnTo>
                  <a:lnTo>
                    <a:pt x="471741" y="120154"/>
                  </a:lnTo>
                  <a:lnTo>
                    <a:pt x="550976" y="120154"/>
                  </a:lnTo>
                  <a:lnTo>
                    <a:pt x="550976" y="111493"/>
                  </a:lnTo>
                  <a:lnTo>
                    <a:pt x="481050" y="111493"/>
                  </a:lnTo>
                  <a:lnTo>
                    <a:pt x="481050" y="84670"/>
                  </a:lnTo>
                  <a:close/>
                </a:path>
                <a:path w="563244" h="125729">
                  <a:moveTo>
                    <a:pt x="546823" y="0"/>
                  </a:moveTo>
                  <a:lnTo>
                    <a:pt x="537387" y="0"/>
                  </a:lnTo>
                  <a:lnTo>
                    <a:pt x="537387" y="91516"/>
                  </a:lnTo>
                  <a:lnTo>
                    <a:pt x="546823" y="91516"/>
                  </a:lnTo>
                  <a:lnTo>
                    <a:pt x="546823" y="49593"/>
                  </a:lnTo>
                  <a:lnTo>
                    <a:pt x="563041" y="49593"/>
                  </a:lnTo>
                  <a:lnTo>
                    <a:pt x="563041" y="40932"/>
                  </a:lnTo>
                  <a:lnTo>
                    <a:pt x="546823" y="40932"/>
                  </a:lnTo>
                  <a:lnTo>
                    <a:pt x="54682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25662" y="4825682"/>
              <a:ext cx="1634959" cy="12294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3047" y="5028882"/>
              <a:ext cx="1501152" cy="12294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54180" y="5232075"/>
              <a:ext cx="1500022" cy="12533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361222" y="3708031"/>
              <a:ext cx="2247900" cy="1850389"/>
            </a:xfrm>
            <a:custGeom>
              <a:avLst/>
              <a:gdLst/>
              <a:ahLst/>
              <a:cxnLst/>
              <a:rect l="l" t="t" r="r" b="b"/>
              <a:pathLst>
                <a:path w="2247900" h="1850389">
                  <a:moveTo>
                    <a:pt x="53200" y="1735074"/>
                  </a:moveTo>
                  <a:lnTo>
                    <a:pt x="43891" y="1735074"/>
                  </a:lnTo>
                  <a:lnTo>
                    <a:pt x="43891" y="1743595"/>
                  </a:lnTo>
                  <a:lnTo>
                    <a:pt x="43891" y="1774329"/>
                  </a:lnTo>
                  <a:lnTo>
                    <a:pt x="9296" y="1774329"/>
                  </a:lnTo>
                  <a:lnTo>
                    <a:pt x="9296" y="1743595"/>
                  </a:lnTo>
                  <a:lnTo>
                    <a:pt x="43891" y="1743595"/>
                  </a:lnTo>
                  <a:lnTo>
                    <a:pt x="43891" y="1735074"/>
                  </a:lnTo>
                  <a:lnTo>
                    <a:pt x="0" y="1735074"/>
                  </a:lnTo>
                  <a:lnTo>
                    <a:pt x="0" y="1782864"/>
                  </a:lnTo>
                  <a:lnTo>
                    <a:pt x="53200" y="1782864"/>
                  </a:lnTo>
                  <a:lnTo>
                    <a:pt x="53200" y="1774329"/>
                  </a:lnTo>
                  <a:lnTo>
                    <a:pt x="53200" y="1743595"/>
                  </a:lnTo>
                  <a:lnTo>
                    <a:pt x="53200" y="1735074"/>
                  </a:lnTo>
                  <a:close/>
                </a:path>
                <a:path w="2247900" h="1850389">
                  <a:moveTo>
                    <a:pt x="70802" y="1793887"/>
                  </a:moveTo>
                  <a:lnTo>
                    <a:pt x="29933" y="1793887"/>
                  </a:lnTo>
                  <a:lnTo>
                    <a:pt x="29933" y="1801990"/>
                  </a:lnTo>
                  <a:lnTo>
                    <a:pt x="70802" y="1801990"/>
                  </a:lnTo>
                  <a:lnTo>
                    <a:pt x="70802" y="1793887"/>
                  </a:lnTo>
                  <a:close/>
                </a:path>
                <a:path w="2247900" h="1850389">
                  <a:moveTo>
                    <a:pt x="90551" y="1727250"/>
                  </a:moveTo>
                  <a:lnTo>
                    <a:pt x="81241" y="1727250"/>
                  </a:lnTo>
                  <a:lnTo>
                    <a:pt x="81241" y="1797672"/>
                  </a:lnTo>
                  <a:lnTo>
                    <a:pt x="90551" y="1797672"/>
                  </a:lnTo>
                  <a:lnTo>
                    <a:pt x="90551" y="1727250"/>
                  </a:lnTo>
                  <a:close/>
                </a:path>
                <a:path w="2247900" h="1850389">
                  <a:moveTo>
                    <a:pt x="95834" y="1842376"/>
                  </a:moveTo>
                  <a:lnTo>
                    <a:pt x="57721" y="1824494"/>
                  </a:lnTo>
                  <a:lnTo>
                    <a:pt x="56718" y="1820164"/>
                  </a:lnTo>
                  <a:lnTo>
                    <a:pt x="56464" y="1819186"/>
                  </a:lnTo>
                  <a:lnTo>
                    <a:pt x="92062" y="1819186"/>
                  </a:lnTo>
                  <a:lnTo>
                    <a:pt x="92062" y="1811083"/>
                  </a:lnTo>
                  <a:lnTo>
                    <a:pt x="9931" y="1811083"/>
                  </a:lnTo>
                  <a:lnTo>
                    <a:pt x="9931" y="1819186"/>
                  </a:lnTo>
                  <a:lnTo>
                    <a:pt x="45643" y="1819186"/>
                  </a:lnTo>
                  <a:lnTo>
                    <a:pt x="45402" y="1820303"/>
                  </a:lnTo>
                  <a:lnTo>
                    <a:pt x="12319" y="1841538"/>
                  </a:lnTo>
                  <a:lnTo>
                    <a:pt x="6286" y="1842376"/>
                  </a:lnTo>
                  <a:lnTo>
                    <a:pt x="12446" y="1850199"/>
                  </a:lnTo>
                  <a:lnTo>
                    <a:pt x="49542" y="1832178"/>
                  </a:lnTo>
                  <a:lnTo>
                    <a:pt x="51181" y="1829384"/>
                  </a:lnTo>
                  <a:lnTo>
                    <a:pt x="52565" y="1832178"/>
                  </a:lnTo>
                  <a:lnTo>
                    <a:pt x="60236" y="1839302"/>
                  </a:lnTo>
                  <a:lnTo>
                    <a:pt x="78346" y="1847964"/>
                  </a:lnTo>
                  <a:lnTo>
                    <a:pt x="84505" y="1849361"/>
                  </a:lnTo>
                  <a:lnTo>
                    <a:pt x="89662" y="1850199"/>
                  </a:lnTo>
                  <a:lnTo>
                    <a:pt x="95834" y="1842376"/>
                  </a:lnTo>
                  <a:close/>
                </a:path>
                <a:path w="2247900" h="1850389">
                  <a:moveTo>
                    <a:pt x="206451" y="1728089"/>
                  </a:moveTo>
                  <a:lnTo>
                    <a:pt x="170980" y="1728089"/>
                  </a:lnTo>
                  <a:lnTo>
                    <a:pt x="170980" y="1736191"/>
                  </a:lnTo>
                  <a:lnTo>
                    <a:pt x="206451" y="1736191"/>
                  </a:lnTo>
                  <a:lnTo>
                    <a:pt x="206451" y="1728089"/>
                  </a:lnTo>
                  <a:close/>
                </a:path>
                <a:path w="2247900" h="1850389">
                  <a:moveTo>
                    <a:pt x="217906" y="1778660"/>
                  </a:moveTo>
                  <a:lnTo>
                    <a:pt x="216001" y="1771523"/>
                  </a:lnTo>
                  <a:lnTo>
                    <a:pt x="212598" y="1767903"/>
                  </a:lnTo>
                  <a:lnTo>
                    <a:pt x="210426" y="1765604"/>
                  </a:lnTo>
                  <a:lnTo>
                    <a:pt x="207835" y="1764461"/>
                  </a:lnTo>
                  <a:lnTo>
                    <a:pt x="207835" y="1772932"/>
                  </a:lnTo>
                  <a:lnTo>
                    <a:pt x="207835" y="1784946"/>
                  </a:lnTo>
                  <a:lnTo>
                    <a:pt x="201803" y="1788718"/>
                  </a:lnTo>
                  <a:lnTo>
                    <a:pt x="176517" y="1788718"/>
                  </a:lnTo>
                  <a:lnTo>
                    <a:pt x="170230" y="1784667"/>
                  </a:lnTo>
                  <a:lnTo>
                    <a:pt x="170230" y="1771954"/>
                  </a:lnTo>
                  <a:lnTo>
                    <a:pt x="176517" y="1767903"/>
                  </a:lnTo>
                  <a:lnTo>
                    <a:pt x="201803" y="1767903"/>
                  </a:lnTo>
                  <a:lnTo>
                    <a:pt x="207835" y="1772932"/>
                  </a:lnTo>
                  <a:lnTo>
                    <a:pt x="207835" y="1764461"/>
                  </a:lnTo>
                  <a:lnTo>
                    <a:pt x="201396" y="1761578"/>
                  </a:lnTo>
                  <a:lnTo>
                    <a:pt x="189103" y="1760080"/>
                  </a:lnTo>
                  <a:lnTo>
                    <a:pt x="176936" y="1761540"/>
                  </a:lnTo>
                  <a:lnTo>
                    <a:pt x="167843" y="1765503"/>
                  </a:lnTo>
                  <a:lnTo>
                    <a:pt x="162140" y="1771396"/>
                  </a:lnTo>
                  <a:lnTo>
                    <a:pt x="160172" y="1778660"/>
                  </a:lnTo>
                  <a:lnTo>
                    <a:pt x="162140" y="1785683"/>
                  </a:lnTo>
                  <a:lnTo>
                    <a:pt x="167830" y="1791462"/>
                  </a:lnTo>
                  <a:lnTo>
                    <a:pt x="176885" y="1795386"/>
                  </a:lnTo>
                  <a:lnTo>
                    <a:pt x="188976" y="1796821"/>
                  </a:lnTo>
                  <a:lnTo>
                    <a:pt x="201295" y="1795399"/>
                  </a:lnTo>
                  <a:lnTo>
                    <a:pt x="210362" y="1791525"/>
                  </a:lnTo>
                  <a:lnTo>
                    <a:pt x="213080" y="1788718"/>
                  </a:lnTo>
                  <a:lnTo>
                    <a:pt x="215976" y="1785747"/>
                  </a:lnTo>
                  <a:lnTo>
                    <a:pt x="217906" y="1778660"/>
                  </a:lnTo>
                  <a:close/>
                </a:path>
                <a:path w="2247900" h="1850389">
                  <a:moveTo>
                    <a:pt x="223177" y="1745132"/>
                  </a:moveTo>
                  <a:lnTo>
                    <a:pt x="154889" y="1745132"/>
                  </a:lnTo>
                  <a:lnTo>
                    <a:pt x="154889" y="1753374"/>
                  </a:lnTo>
                  <a:lnTo>
                    <a:pt x="223177" y="1753374"/>
                  </a:lnTo>
                  <a:lnTo>
                    <a:pt x="223177" y="1745132"/>
                  </a:lnTo>
                  <a:close/>
                </a:path>
                <a:path w="2247900" h="1850389">
                  <a:moveTo>
                    <a:pt x="251358" y="1803666"/>
                  </a:moveTo>
                  <a:lnTo>
                    <a:pt x="241795" y="1803666"/>
                  </a:lnTo>
                  <a:lnTo>
                    <a:pt x="241795" y="1817370"/>
                  </a:lnTo>
                  <a:lnTo>
                    <a:pt x="241795" y="1825612"/>
                  </a:lnTo>
                  <a:lnTo>
                    <a:pt x="241795" y="1840420"/>
                  </a:lnTo>
                  <a:lnTo>
                    <a:pt x="183057" y="1840420"/>
                  </a:lnTo>
                  <a:lnTo>
                    <a:pt x="183057" y="1825612"/>
                  </a:lnTo>
                  <a:lnTo>
                    <a:pt x="241795" y="1825612"/>
                  </a:lnTo>
                  <a:lnTo>
                    <a:pt x="241795" y="1817370"/>
                  </a:lnTo>
                  <a:lnTo>
                    <a:pt x="183057" y="1817370"/>
                  </a:lnTo>
                  <a:lnTo>
                    <a:pt x="183057" y="1803806"/>
                  </a:lnTo>
                  <a:lnTo>
                    <a:pt x="173380" y="1803806"/>
                  </a:lnTo>
                  <a:lnTo>
                    <a:pt x="173380" y="1848802"/>
                  </a:lnTo>
                  <a:lnTo>
                    <a:pt x="251358" y="1848802"/>
                  </a:lnTo>
                  <a:lnTo>
                    <a:pt x="251358" y="1840420"/>
                  </a:lnTo>
                  <a:lnTo>
                    <a:pt x="251358" y="1825612"/>
                  </a:lnTo>
                  <a:lnTo>
                    <a:pt x="251358" y="1817370"/>
                  </a:lnTo>
                  <a:lnTo>
                    <a:pt x="251358" y="1803666"/>
                  </a:lnTo>
                  <a:close/>
                </a:path>
                <a:path w="2247900" h="1850389">
                  <a:moveTo>
                    <a:pt x="251612" y="1727250"/>
                  </a:moveTo>
                  <a:lnTo>
                    <a:pt x="242303" y="1727250"/>
                  </a:lnTo>
                  <a:lnTo>
                    <a:pt x="242303" y="1753514"/>
                  </a:lnTo>
                  <a:lnTo>
                    <a:pt x="224066" y="1753514"/>
                  </a:lnTo>
                  <a:lnTo>
                    <a:pt x="224066" y="1761896"/>
                  </a:lnTo>
                  <a:lnTo>
                    <a:pt x="242303" y="1761896"/>
                  </a:lnTo>
                  <a:lnTo>
                    <a:pt x="242303" y="1774748"/>
                  </a:lnTo>
                  <a:lnTo>
                    <a:pt x="222173" y="1774748"/>
                  </a:lnTo>
                  <a:lnTo>
                    <a:pt x="222173" y="1783270"/>
                  </a:lnTo>
                  <a:lnTo>
                    <a:pt x="242303" y="1783270"/>
                  </a:lnTo>
                  <a:lnTo>
                    <a:pt x="242303" y="1796821"/>
                  </a:lnTo>
                  <a:lnTo>
                    <a:pt x="251612" y="1796821"/>
                  </a:lnTo>
                  <a:lnTo>
                    <a:pt x="251612" y="1727250"/>
                  </a:lnTo>
                  <a:close/>
                </a:path>
                <a:path w="2247900" h="1850389">
                  <a:moveTo>
                    <a:pt x="327660" y="1731860"/>
                  </a:moveTo>
                  <a:lnTo>
                    <a:pt x="291820" y="1731860"/>
                  </a:lnTo>
                  <a:lnTo>
                    <a:pt x="291820" y="1740522"/>
                  </a:lnTo>
                  <a:lnTo>
                    <a:pt x="327660" y="1740522"/>
                  </a:lnTo>
                  <a:lnTo>
                    <a:pt x="327660" y="1731860"/>
                  </a:lnTo>
                  <a:close/>
                </a:path>
                <a:path w="2247900" h="1850389">
                  <a:moveTo>
                    <a:pt x="343382" y="1751279"/>
                  </a:moveTo>
                  <a:lnTo>
                    <a:pt x="276352" y="1751279"/>
                  </a:lnTo>
                  <a:lnTo>
                    <a:pt x="276352" y="1759940"/>
                  </a:lnTo>
                  <a:lnTo>
                    <a:pt x="343382" y="1759940"/>
                  </a:lnTo>
                  <a:lnTo>
                    <a:pt x="343382" y="1751279"/>
                  </a:lnTo>
                  <a:close/>
                </a:path>
                <a:path w="2247900" h="1850389">
                  <a:moveTo>
                    <a:pt x="351688" y="1818068"/>
                  </a:moveTo>
                  <a:lnTo>
                    <a:pt x="343382" y="1819135"/>
                  </a:lnTo>
                  <a:lnTo>
                    <a:pt x="333768" y="1819998"/>
                  </a:lnTo>
                  <a:lnTo>
                    <a:pt x="324002" y="1820583"/>
                  </a:lnTo>
                  <a:lnTo>
                    <a:pt x="315214" y="1820862"/>
                  </a:lnTo>
                  <a:lnTo>
                    <a:pt x="315214" y="1806321"/>
                  </a:lnTo>
                  <a:lnTo>
                    <a:pt x="324700" y="1804060"/>
                  </a:lnTo>
                  <a:lnTo>
                    <a:pt x="332092" y="1799704"/>
                  </a:lnTo>
                  <a:lnTo>
                    <a:pt x="333298" y="1798218"/>
                  </a:lnTo>
                  <a:lnTo>
                    <a:pt x="336892" y="1793811"/>
                  </a:lnTo>
                  <a:lnTo>
                    <a:pt x="338607" y="1786902"/>
                  </a:lnTo>
                  <a:lnTo>
                    <a:pt x="336473" y="1779231"/>
                  </a:lnTo>
                  <a:lnTo>
                    <a:pt x="332613" y="1775028"/>
                  </a:lnTo>
                  <a:lnTo>
                    <a:pt x="330568" y="1772818"/>
                  </a:lnTo>
                  <a:lnTo>
                    <a:pt x="329298" y="1772208"/>
                  </a:lnTo>
                  <a:lnTo>
                    <a:pt x="329298" y="1780197"/>
                  </a:lnTo>
                  <a:lnTo>
                    <a:pt x="329298" y="1793468"/>
                  </a:lnTo>
                  <a:lnTo>
                    <a:pt x="321627" y="1798218"/>
                  </a:lnTo>
                  <a:lnTo>
                    <a:pt x="299237" y="1798218"/>
                  </a:lnTo>
                  <a:lnTo>
                    <a:pt x="291312" y="1793468"/>
                  </a:lnTo>
                  <a:lnTo>
                    <a:pt x="291312" y="1780197"/>
                  </a:lnTo>
                  <a:lnTo>
                    <a:pt x="299237" y="1775028"/>
                  </a:lnTo>
                  <a:lnTo>
                    <a:pt x="321500" y="1775028"/>
                  </a:lnTo>
                  <a:lnTo>
                    <a:pt x="329298" y="1780197"/>
                  </a:lnTo>
                  <a:lnTo>
                    <a:pt x="329298" y="1772208"/>
                  </a:lnTo>
                  <a:lnTo>
                    <a:pt x="321564" y="1768424"/>
                  </a:lnTo>
                  <a:lnTo>
                    <a:pt x="310184" y="1766785"/>
                  </a:lnTo>
                  <a:lnTo>
                    <a:pt x="298856" y="1768386"/>
                  </a:lnTo>
                  <a:lnTo>
                    <a:pt x="290029" y="1772691"/>
                  </a:lnTo>
                  <a:lnTo>
                    <a:pt x="284302" y="1779054"/>
                  </a:lnTo>
                  <a:lnTo>
                    <a:pt x="282257" y="1786763"/>
                  </a:lnTo>
                  <a:lnTo>
                    <a:pt x="283908" y="1793900"/>
                  </a:lnTo>
                  <a:lnTo>
                    <a:pt x="288607" y="1799869"/>
                  </a:lnTo>
                  <a:lnTo>
                    <a:pt x="295935" y="1804225"/>
                  </a:lnTo>
                  <a:lnTo>
                    <a:pt x="305523" y="1806473"/>
                  </a:lnTo>
                  <a:lnTo>
                    <a:pt x="305523" y="1821141"/>
                  </a:lnTo>
                  <a:lnTo>
                    <a:pt x="269938" y="1821141"/>
                  </a:lnTo>
                  <a:lnTo>
                    <a:pt x="269938" y="1829943"/>
                  </a:lnTo>
                  <a:lnTo>
                    <a:pt x="309676" y="1829803"/>
                  </a:lnTo>
                  <a:lnTo>
                    <a:pt x="351688" y="1826869"/>
                  </a:lnTo>
                  <a:lnTo>
                    <a:pt x="351688" y="1820862"/>
                  </a:lnTo>
                  <a:lnTo>
                    <a:pt x="351688" y="1818068"/>
                  </a:lnTo>
                  <a:close/>
                </a:path>
                <a:path w="2247900" h="1850389">
                  <a:moveTo>
                    <a:pt x="366395" y="1727250"/>
                  </a:moveTo>
                  <a:lnTo>
                    <a:pt x="356958" y="1727250"/>
                  </a:lnTo>
                  <a:lnTo>
                    <a:pt x="356958" y="1850199"/>
                  </a:lnTo>
                  <a:lnTo>
                    <a:pt x="366395" y="1850199"/>
                  </a:lnTo>
                  <a:lnTo>
                    <a:pt x="366395" y="1727250"/>
                  </a:lnTo>
                  <a:close/>
                </a:path>
                <a:path w="2247900" h="1850389">
                  <a:moveTo>
                    <a:pt x="1758340" y="262013"/>
                  </a:moveTo>
                  <a:lnTo>
                    <a:pt x="1684261" y="262013"/>
                  </a:lnTo>
                  <a:lnTo>
                    <a:pt x="1684261" y="270675"/>
                  </a:lnTo>
                  <a:lnTo>
                    <a:pt x="1758340" y="270675"/>
                  </a:lnTo>
                  <a:lnTo>
                    <a:pt x="1758340" y="262013"/>
                  </a:lnTo>
                  <a:close/>
                </a:path>
                <a:path w="2247900" h="1850389">
                  <a:moveTo>
                    <a:pt x="1758340" y="58813"/>
                  </a:moveTo>
                  <a:lnTo>
                    <a:pt x="1684261" y="58813"/>
                  </a:lnTo>
                  <a:lnTo>
                    <a:pt x="1684261" y="67475"/>
                  </a:lnTo>
                  <a:lnTo>
                    <a:pt x="1758340" y="67475"/>
                  </a:lnTo>
                  <a:lnTo>
                    <a:pt x="1758340" y="58813"/>
                  </a:lnTo>
                  <a:close/>
                </a:path>
                <a:path w="2247900" h="1850389">
                  <a:moveTo>
                    <a:pt x="1817801" y="198170"/>
                  </a:moveTo>
                  <a:lnTo>
                    <a:pt x="1811515" y="198170"/>
                  </a:lnTo>
                  <a:lnTo>
                    <a:pt x="1804784" y="210045"/>
                  </a:lnTo>
                  <a:lnTo>
                    <a:pt x="1797862" y="225209"/>
                  </a:lnTo>
                  <a:lnTo>
                    <a:pt x="1792439" y="243522"/>
                  </a:lnTo>
                  <a:lnTo>
                    <a:pt x="1790255" y="264807"/>
                  </a:lnTo>
                  <a:lnTo>
                    <a:pt x="1792439" y="286181"/>
                  </a:lnTo>
                  <a:lnTo>
                    <a:pt x="1797862" y="304482"/>
                  </a:lnTo>
                  <a:lnTo>
                    <a:pt x="1804784" y="319620"/>
                  </a:lnTo>
                  <a:lnTo>
                    <a:pt x="1811515" y="331457"/>
                  </a:lnTo>
                  <a:lnTo>
                    <a:pt x="1817801" y="331457"/>
                  </a:lnTo>
                  <a:lnTo>
                    <a:pt x="1809559" y="313702"/>
                  </a:lnTo>
                  <a:lnTo>
                    <a:pt x="1803933" y="296786"/>
                  </a:lnTo>
                  <a:lnTo>
                    <a:pt x="1800707" y="280543"/>
                  </a:lnTo>
                  <a:lnTo>
                    <a:pt x="1799691" y="264807"/>
                  </a:lnTo>
                  <a:lnTo>
                    <a:pt x="1800707" y="249123"/>
                  </a:lnTo>
                  <a:lnTo>
                    <a:pt x="1803933" y="232905"/>
                  </a:lnTo>
                  <a:lnTo>
                    <a:pt x="1809559" y="216001"/>
                  </a:lnTo>
                  <a:lnTo>
                    <a:pt x="1817801" y="198170"/>
                  </a:lnTo>
                  <a:close/>
                </a:path>
                <a:path w="2247900" h="1850389">
                  <a:moveTo>
                    <a:pt x="1885835" y="5867"/>
                  </a:moveTo>
                  <a:lnTo>
                    <a:pt x="1801202" y="5867"/>
                  </a:lnTo>
                  <a:lnTo>
                    <a:pt x="1801202" y="14528"/>
                  </a:lnTo>
                  <a:lnTo>
                    <a:pt x="1875155" y="14528"/>
                  </a:lnTo>
                  <a:lnTo>
                    <a:pt x="1873872" y="24676"/>
                  </a:lnTo>
                  <a:lnTo>
                    <a:pt x="1872030" y="35623"/>
                  </a:lnTo>
                  <a:lnTo>
                    <a:pt x="1870329" y="44589"/>
                  </a:lnTo>
                  <a:lnTo>
                    <a:pt x="1869490" y="48755"/>
                  </a:lnTo>
                  <a:lnTo>
                    <a:pt x="1878926" y="48755"/>
                  </a:lnTo>
                  <a:lnTo>
                    <a:pt x="1885213" y="13690"/>
                  </a:lnTo>
                  <a:lnTo>
                    <a:pt x="1885835" y="5867"/>
                  </a:lnTo>
                  <a:close/>
                </a:path>
                <a:path w="2247900" h="1850389">
                  <a:moveTo>
                    <a:pt x="1886216" y="101015"/>
                  </a:moveTo>
                  <a:lnTo>
                    <a:pt x="1883346" y="91274"/>
                  </a:lnTo>
                  <a:lnTo>
                    <a:pt x="1876793" y="85229"/>
                  </a:lnTo>
                  <a:lnTo>
                    <a:pt x="1876158" y="84658"/>
                  </a:lnTo>
                  <a:lnTo>
                    <a:pt x="1876158" y="100876"/>
                  </a:lnTo>
                  <a:lnTo>
                    <a:pt x="1873694" y="107670"/>
                  </a:lnTo>
                  <a:lnTo>
                    <a:pt x="1866836" y="112674"/>
                  </a:lnTo>
                  <a:lnTo>
                    <a:pt x="1856409" y="115747"/>
                  </a:lnTo>
                  <a:lnTo>
                    <a:pt x="1843201" y="116801"/>
                  </a:lnTo>
                  <a:lnTo>
                    <a:pt x="1829879" y="115747"/>
                  </a:lnTo>
                  <a:lnTo>
                    <a:pt x="1819465" y="112674"/>
                  </a:lnTo>
                  <a:lnTo>
                    <a:pt x="1812671" y="107670"/>
                  </a:lnTo>
                  <a:lnTo>
                    <a:pt x="1810258" y="100876"/>
                  </a:lnTo>
                  <a:lnTo>
                    <a:pt x="1812671" y="94259"/>
                  </a:lnTo>
                  <a:lnTo>
                    <a:pt x="1819465" y="89344"/>
                  </a:lnTo>
                  <a:lnTo>
                    <a:pt x="1829879" y="86283"/>
                  </a:lnTo>
                  <a:lnTo>
                    <a:pt x="1843201" y="85229"/>
                  </a:lnTo>
                  <a:lnTo>
                    <a:pt x="1856409" y="86283"/>
                  </a:lnTo>
                  <a:lnTo>
                    <a:pt x="1866836" y="89344"/>
                  </a:lnTo>
                  <a:lnTo>
                    <a:pt x="1873694" y="94259"/>
                  </a:lnTo>
                  <a:lnTo>
                    <a:pt x="1876158" y="100876"/>
                  </a:lnTo>
                  <a:lnTo>
                    <a:pt x="1876158" y="84658"/>
                  </a:lnTo>
                  <a:lnTo>
                    <a:pt x="1874989" y="83578"/>
                  </a:lnTo>
                  <a:lnTo>
                    <a:pt x="1861489" y="78524"/>
                  </a:lnTo>
                  <a:lnTo>
                    <a:pt x="1843201" y="76708"/>
                  </a:lnTo>
                  <a:lnTo>
                    <a:pt x="1824901" y="78524"/>
                  </a:lnTo>
                  <a:lnTo>
                    <a:pt x="1811401" y="83578"/>
                  </a:lnTo>
                  <a:lnTo>
                    <a:pt x="1803044" y="91274"/>
                  </a:lnTo>
                  <a:lnTo>
                    <a:pt x="1800186" y="101015"/>
                  </a:lnTo>
                  <a:lnTo>
                    <a:pt x="1803044" y="110769"/>
                  </a:lnTo>
                  <a:lnTo>
                    <a:pt x="1811401" y="118465"/>
                  </a:lnTo>
                  <a:lnTo>
                    <a:pt x="1824901" y="123520"/>
                  </a:lnTo>
                  <a:lnTo>
                    <a:pt x="1843201" y="125323"/>
                  </a:lnTo>
                  <a:lnTo>
                    <a:pt x="1861540" y="123520"/>
                  </a:lnTo>
                  <a:lnTo>
                    <a:pt x="1875028" y="118465"/>
                  </a:lnTo>
                  <a:lnTo>
                    <a:pt x="1876831" y="116801"/>
                  </a:lnTo>
                  <a:lnTo>
                    <a:pt x="1883359" y="110769"/>
                  </a:lnTo>
                  <a:lnTo>
                    <a:pt x="1886216" y="101015"/>
                  </a:lnTo>
                  <a:close/>
                </a:path>
                <a:path w="2247900" h="1850389">
                  <a:moveTo>
                    <a:pt x="1898548" y="56857"/>
                  </a:moveTo>
                  <a:lnTo>
                    <a:pt x="1840941" y="56857"/>
                  </a:lnTo>
                  <a:lnTo>
                    <a:pt x="1840941" y="31013"/>
                  </a:lnTo>
                  <a:lnTo>
                    <a:pt x="1831251" y="31013"/>
                  </a:lnTo>
                  <a:lnTo>
                    <a:pt x="1831251" y="56857"/>
                  </a:lnTo>
                  <a:lnTo>
                    <a:pt x="1787867" y="56857"/>
                  </a:lnTo>
                  <a:lnTo>
                    <a:pt x="1787867" y="65519"/>
                  </a:lnTo>
                  <a:lnTo>
                    <a:pt x="1898548" y="65519"/>
                  </a:lnTo>
                  <a:lnTo>
                    <a:pt x="1898548" y="56857"/>
                  </a:lnTo>
                  <a:close/>
                </a:path>
                <a:path w="2247900" h="1850389">
                  <a:moveTo>
                    <a:pt x="1900415" y="268020"/>
                  </a:moveTo>
                  <a:lnTo>
                    <a:pt x="1872780" y="240220"/>
                  </a:lnTo>
                  <a:lnTo>
                    <a:pt x="1870786" y="235458"/>
                  </a:lnTo>
                  <a:lnTo>
                    <a:pt x="1868703" y="226974"/>
                  </a:lnTo>
                  <a:lnTo>
                    <a:pt x="1867966" y="218287"/>
                  </a:lnTo>
                  <a:lnTo>
                    <a:pt x="1867966" y="206971"/>
                  </a:lnTo>
                  <a:lnTo>
                    <a:pt x="1858162" y="206971"/>
                  </a:lnTo>
                  <a:lnTo>
                    <a:pt x="1858162" y="218287"/>
                  </a:lnTo>
                  <a:lnTo>
                    <a:pt x="1857451" y="226822"/>
                  </a:lnTo>
                  <a:lnTo>
                    <a:pt x="1836635" y="263080"/>
                  </a:lnTo>
                  <a:lnTo>
                    <a:pt x="1825205" y="270814"/>
                  </a:lnTo>
                  <a:lnTo>
                    <a:pt x="1831873" y="277660"/>
                  </a:lnTo>
                  <a:lnTo>
                    <a:pt x="1861172" y="246227"/>
                  </a:lnTo>
                  <a:lnTo>
                    <a:pt x="1862937" y="240220"/>
                  </a:lnTo>
                  <a:lnTo>
                    <a:pt x="1864829" y="246087"/>
                  </a:lnTo>
                  <a:lnTo>
                    <a:pt x="1894001" y="275285"/>
                  </a:lnTo>
                  <a:lnTo>
                    <a:pt x="1900415" y="268020"/>
                  </a:lnTo>
                  <a:close/>
                </a:path>
                <a:path w="2247900" h="1850389">
                  <a:moveTo>
                    <a:pt x="1926450" y="203200"/>
                  </a:moveTo>
                  <a:lnTo>
                    <a:pt x="1917141" y="203200"/>
                  </a:lnTo>
                  <a:lnTo>
                    <a:pt x="1917141" y="292341"/>
                  </a:lnTo>
                  <a:lnTo>
                    <a:pt x="1926450" y="292341"/>
                  </a:lnTo>
                  <a:lnTo>
                    <a:pt x="1926450" y="203200"/>
                  </a:lnTo>
                  <a:close/>
                </a:path>
                <a:path w="2247900" h="1850389">
                  <a:moveTo>
                    <a:pt x="1928964" y="314833"/>
                  </a:moveTo>
                  <a:lnTo>
                    <a:pt x="1859292" y="314833"/>
                  </a:lnTo>
                  <a:lnTo>
                    <a:pt x="1859292" y="285356"/>
                  </a:lnTo>
                  <a:lnTo>
                    <a:pt x="1849983" y="285356"/>
                  </a:lnTo>
                  <a:lnTo>
                    <a:pt x="1849983" y="323354"/>
                  </a:lnTo>
                  <a:lnTo>
                    <a:pt x="1928964" y="323354"/>
                  </a:lnTo>
                  <a:lnTo>
                    <a:pt x="1928964" y="314833"/>
                  </a:lnTo>
                  <a:close/>
                </a:path>
                <a:path w="2247900" h="1850389">
                  <a:moveTo>
                    <a:pt x="2001507" y="5867"/>
                  </a:moveTo>
                  <a:lnTo>
                    <a:pt x="1916874" y="5867"/>
                  </a:lnTo>
                  <a:lnTo>
                    <a:pt x="1916874" y="14528"/>
                  </a:lnTo>
                  <a:lnTo>
                    <a:pt x="1990826" y="14528"/>
                  </a:lnTo>
                  <a:lnTo>
                    <a:pt x="1989543" y="24676"/>
                  </a:lnTo>
                  <a:lnTo>
                    <a:pt x="1987702" y="35623"/>
                  </a:lnTo>
                  <a:lnTo>
                    <a:pt x="1986000" y="44589"/>
                  </a:lnTo>
                  <a:lnTo>
                    <a:pt x="1985162" y="48755"/>
                  </a:lnTo>
                  <a:lnTo>
                    <a:pt x="1994598" y="48755"/>
                  </a:lnTo>
                  <a:lnTo>
                    <a:pt x="2000885" y="13690"/>
                  </a:lnTo>
                  <a:lnTo>
                    <a:pt x="2001507" y="5867"/>
                  </a:lnTo>
                  <a:close/>
                </a:path>
                <a:path w="2247900" h="1850389">
                  <a:moveTo>
                    <a:pt x="2001888" y="101015"/>
                  </a:moveTo>
                  <a:lnTo>
                    <a:pt x="1999018" y="91274"/>
                  </a:lnTo>
                  <a:lnTo>
                    <a:pt x="1992464" y="85229"/>
                  </a:lnTo>
                  <a:lnTo>
                    <a:pt x="1991829" y="84658"/>
                  </a:lnTo>
                  <a:lnTo>
                    <a:pt x="1991829" y="100876"/>
                  </a:lnTo>
                  <a:lnTo>
                    <a:pt x="1989366" y="107670"/>
                  </a:lnTo>
                  <a:lnTo>
                    <a:pt x="1982508" y="112674"/>
                  </a:lnTo>
                  <a:lnTo>
                    <a:pt x="1972081" y="115747"/>
                  </a:lnTo>
                  <a:lnTo>
                    <a:pt x="1958873" y="116801"/>
                  </a:lnTo>
                  <a:lnTo>
                    <a:pt x="1945551" y="115747"/>
                  </a:lnTo>
                  <a:lnTo>
                    <a:pt x="1935137" y="112674"/>
                  </a:lnTo>
                  <a:lnTo>
                    <a:pt x="1928342" y="107670"/>
                  </a:lnTo>
                  <a:lnTo>
                    <a:pt x="1925929" y="100876"/>
                  </a:lnTo>
                  <a:lnTo>
                    <a:pt x="1928342" y="94259"/>
                  </a:lnTo>
                  <a:lnTo>
                    <a:pt x="1935137" y="89344"/>
                  </a:lnTo>
                  <a:lnTo>
                    <a:pt x="1945551" y="86283"/>
                  </a:lnTo>
                  <a:lnTo>
                    <a:pt x="1958873" y="85229"/>
                  </a:lnTo>
                  <a:lnTo>
                    <a:pt x="1972081" y="86283"/>
                  </a:lnTo>
                  <a:lnTo>
                    <a:pt x="1982508" y="89344"/>
                  </a:lnTo>
                  <a:lnTo>
                    <a:pt x="1989366" y="94259"/>
                  </a:lnTo>
                  <a:lnTo>
                    <a:pt x="1991829" y="100876"/>
                  </a:lnTo>
                  <a:lnTo>
                    <a:pt x="1991829" y="84658"/>
                  </a:lnTo>
                  <a:lnTo>
                    <a:pt x="1990661" y="83578"/>
                  </a:lnTo>
                  <a:lnTo>
                    <a:pt x="1977161" y="78524"/>
                  </a:lnTo>
                  <a:lnTo>
                    <a:pt x="1958873" y="76708"/>
                  </a:lnTo>
                  <a:lnTo>
                    <a:pt x="1940572" y="78524"/>
                  </a:lnTo>
                  <a:lnTo>
                    <a:pt x="1927072" y="83578"/>
                  </a:lnTo>
                  <a:lnTo>
                    <a:pt x="1918716" y="91274"/>
                  </a:lnTo>
                  <a:lnTo>
                    <a:pt x="1915858" y="101015"/>
                  </a:lnTo>
                  <a:lnTo>
                    <a:pt x="1918716" y="110769"/>
                  </a:lnTo>
                  <a:lnTo>
                    <a:pt x="1927072" y="118465"/>
                  </a:lnTo>
                  <a:lnTo>
                    <a:pt x="1940572" y="123520"/>
                  </a:lnTo>
                  <a:lnTo>
                    <a:pt x="1958873" y="125323"/>
                  </a:lnTo>
                  <a:lnTo>
                    <a:pt x="1977212" y="123520"/>
                  </a:lnTo>
                  <a:lnTo>
                    <a:pt x="1990699" y="118465"/>
                  </a:lnTo>
                  <a:lnTo>
                    <a:pt x="1992503" y="116801"/>
                  </a:lnTo>
                  <a:lnTo>
                    <a:pt x="1999030" y="110769"/>
                  </a:lnTo>
                  <a:lnTo>
                    <a:pt x="2001888" y="101015"/>
                  </a:lnTo>
                  <a:close/>
                </a:path>
                <a:path w="2247900" h="1850389">
                  <a:moveTo>
                    <a:pt x="2014207" y="56857"/>
                  </a:moveTo>
                  <a:lnTo>
                    <a:pt x="1956612" y="56857"/>
                  </a:lnTo>
                  <a:lnTo>
                    <a:pt x="1956612" y="31013"/>
                  </a:lnTo>
                  <a:lnTo>
                    <a:pt x="1946922" y="31013"/>
                  </a:lnTo>
                  <a:lnTo>
                    <a:pt x="1946922" y="56857"/>
                  </a:lnTo>
                  <a:lnTo>
                    <a:pt x="1903539" y="56857"/>
                  </a:lnTo>
                  <a:lnTo>
                    <a:pt x="1903539" y="65519"/>
                  </a:lnTo>
                  <a:lnTo>
                    <a:pt x="2014207" y="65519"/>
                  </a:lnTo>
                  <a:lnTo>
                    <a:pt x="2014207" y="56857"/>
                  </a:lnTo>
                  <a:close/>
                </a:path>
                <a:path w="2247900" h="1850389">
                  <a:moveTo>
                    <a:pt x="2017217" y="257263"/>
                  </a:moveTo>
                  <a:lnTo>
                    <a:pt x="1988273" y="231825"/>
                  </a:lnTo>
                  <a:lnTo>
                    <a:pt x="1985022" y="217170"/>
                  </a:lnTo>
                  <a:lnTo>
                    <a:pt x="1985022" y="206692"/>
                  </a:lnTo>
                  <a:lnTo>
                    <a:pt x="1975345" y="206692"/>
                  </a:lnTo>
                  <a:lnTo>
                    <a:pt x="1975345" y="217170"/>
                  </a:lnTo>
                  <a:lnTo>
                    <a:pt x="1974265" y="225780"/>
                  </a:lnTo>
                  <a:lnTo>
                    <a:pt x="1947024" y="258660"/>
                  </a:lnTo>
                  <a:lnTo>
                    <a:pt x="1942388" y="261035"/>
                  </a:lnTo>
                  <a:lnTo>
                    <a:pt x="1948929" y="268300"/>
                  </a:lnTo>
                  <a:lnTo>
                    <a:pt x="1977986" y="241896"/>
                  </a:lnTo>
                  <a:lnTo>
                    <a:pt x="1980120" y="235750"/>
                  </a:lnTo>
                  <a:lnTo>
                    <a:pt x="1982635" y="241477"/>
                  </a:lnTo>
                  <a:lnTo>
                    <a:pt x="2011692" y="264947"/>
                  </a:lnTo>
                  <a:lnTo>
                    <a:pt x="2017217" y="257263"/>
                  </a:lnTo>
                  <a:close/>
                </a:path>
                <a:path w="2247900" h="1850389">
                  <a:moveTo>
                    <a:pt x="2042121" y="203200"/>
                  </a:moveTo>
                  <a:lnTo>
                    <a:pt x="2032812" y="203200"/>
                  </a:lnTo>
                  <a:lnTo>
                    <a:pt x="2032812" y="226529"/>
                  </a:lnTo>
                  <a:lnTo>
                    <a:pt x="2006904" y="226529"/>
                  </a:lnTo>
                  <a:lnTo>
                    <a:pt x="2006904" y="235051"/>
                  </a:lnTo>
                  <a:lnTo>
                    <a:pt x="2032812" y="235051"/>
                  </a:lnTo>
                  <a:lnTo>
                    <a:pt x="2032812" y="268300"/>
                  </a:lnTo>
                  <a:lnTo>
                    <a:pt x="2042121" y="268300"/>
                  </a:lnTo>
                  <a:lnTo>
                    <a:pt x="2042121" y="203200"/>
                  </a:lnTo>
                  <a:close/>
                </a:path>
                <a:path w="2247900" h="1850389">
                  <a:moveTo>
                    <a:pt x="2044890" y="316788"/>
                  </a:moveTo>
                  <a:lnTo>
                    <a:pt x="1975459" y="316788"/>
                  </a:lnTo>
                  <a:lnTo>
                    <a:pt x="1975459" y="303517"/>
                  </a:lnTo>
                  <a:lnTo>
                    <a:pt x="2041740" y="303517"/>
                  </a:lnTo>
                  <a:lnTo>
                    <a:pt x="2041740" y="274307"/>
                  </a:lnTo>
                  <a:lnTo>
                    <a:pt x="1965782" y="274307"/>
                  </a:lnTo>
                  <a:lnTo>
                    <a:pt x="1965782" y="282270"/>
                  </a:lnTo>
                  <a:lnTo>
                    <a:pt x="2032063" y="282270"/>
                  </a:lnTo>
                  <a:lnTo>
                    <a:pt x="2032063" y="295554"/>
                  </a:lnTo>
                  <a:lnTo>
                    <a:pt x="1965782" y="295554"/>
                  </a:lnTo>
                  <a:lnTo>
                    <a:pt x="1965782" y="324751"/>
                  </a:lnTo>
                  <a:lnTo>
                    <a:pt x="2044890" y="324751"/>
                  </a:lnTo>
                  <a:lnTo>
                    <a:pt x="2044890" y="316788"/>
                  </a:lnTo>
                  <a:close/>
                </a:path>
                <a:path w="2247900" h="1850389">
                  <a:moveTo>
                    <a:pt x="2083981" y="14668"/>
                  </a:moveTo>
                  <a:lnTo>
                    <a:pt x="2031657" y="14668"/>
                  </a:lnTo>
                  <a:lnTo>
                    <a:pt x="2031657" y="23190"/>
                  </a:lnTo>
                  <a:lnTo>
                    <a:pt x="2073287" y="23190"/>
                  </a:lnTo>
                  <a:lnTo>
                    <a:pt x="2071827" y="32080"/>
                  </a:lnTo>
                  <a:lnTo>
                    <a:pt x="2050745" y="74536"/>
                  </a:lnTo>
                  <a:lnTo>
                    <a:pt x="2024989" y="94729"/>
                  </a:lnTo>
                  <a:lnTo>
                    <a:pt x="2032165" y="101015"/>
                  </a:lnTo>
                  <a:lnTo>
                    <a:pt x="2066874" y="68173"/>
                  </a:lnTo>
                  <a:lnTo>
                    <a:pt x="2082431" y="27381"/>
                  </a:lnTo>
                  <a:lnTo>
                    <a:pt x="2083981" y="14668"/>
                  </a:lnTo>
                  <a:close/>
                </a:path>
                <a:path w="2247900" h="1850389">
                  <a:moveTo>
                    <a:pt x="2084603" y="264807"/>
                  </a:moveTo>
                  <a:lnTo>
                    <a:pt x="2082406" y="243522"/>
                  </a:lnTo>
                  <a:lnTo>
                    <a:pt x="2076983" y="225209"/>
                  </a:lnTo>
                  <a:lnTo>
                    <a:pt x="2070061" y="210045"/>
                  </a:lnTo>
                  <a:lnTo>
                    <a:pt x="2063343" y="198170"/>
                  </a:lnTo>
                  <a:lnTo>
                    <a:pt x="2057057" y="198170"/>
                  </a:lnTo>
                  <a:lnTo>
                    <a:pt x="2065286" y="216001"/>
                  </a:lnTo>
                  <a:lnTo>
                    <a:pt x="2070912" y="232905"/>
                  </a:lnTo>
                  <a:lnTo>
                    <a:pt x="2074138" y="249123"/>
                  </a:lnTo>
                  <a:lnTo>
                    <a:pt x="2075167" y="264807"/>
                  </a:lnTo>
                  <a:lnTo>
                    <a:pt x="2074138" y="280543"/>
                  </a:lnTo>
                  <a:lnTo>
                    <a:pt x="2070912" y="296786"/>
                  </a:lnTo>
                  <a:lnTo>
                    <a:pt x="2065286" y="313702"/>
                  </a:lnTo>
                  <a:lnTo>
                    <a:pt x="2057057" y="331457"/>
                  </a:lnTo>
                  <a:lnTo>
                    <a:pt x="2063343" y="331457"/>
                  </a:lnTo>
                  <a:lnTo>
                    <a:pt x="2070061" y="319620"/>
                  </a:lnTo>
                  <a:lnTo>
                    <a:pt x="2076983" y="304482"/>
                  </a:lnTo>
                  <a:lnTo>
                    <a:pt x="2082406" y="286181"/>
                  </a:lnTo>
                  <a:lnTo>
                    <a:pt x="2084603" y="264807"/>
                  </a:lnTo>
                  <a:close/>
                </a:path>
                <a:path w="2247900" h="1850389">
                  <a:moveTo>
                    <a:pt x="2120582" y="0"/>
                  </a:moveTo>
                  <a:lnTo>
                    <a:pt x="2111146" y="0"/>
                  </a:lnTo>
                  <a:lnTo>
                    <a:pt x="2111146" y="122948"/>
                  </a:lnTo>
                  <a:lnTo>
                    <a:pt x="2120582" y="122948"/>
                  </a:lnTo>
                  <a:lnTo>
                    <a:pt x="2120582" y="0"/>
                  </a:lnTo>
                  <a:close/>
                </a:path>
                <a:path w="2247900" h="1850389">
                  <a:moveTo>
                    <a:pt x="2204682" y="7683"/>
                  </a:moveTo>
                  <a:lnTo>
                    <a:pt x="2143937" y="7683"/>
                  </a:lnTo>
                  <a:lnTo>
                    <a:pt x="2143937" y="16344"/>
                  </a:lnTo>
                  <a:lnTo>
                    <a:pt x="2194369" y="16344"/>
                  </a:lnTo>
                  <a:lnTo>
                    <a:pt x="2193366" y="27432"/>
                  </a:lnTo>
                  <a:lnTo>
                    <a:pt x="2191905" y="38531"/>
                  </a:lnTo>
                  <a:lnTo>
                    <a:pt x="2190534" y="47269"/>
                  </a:lnTo>
                  <a:lnTo>
                    <a:pt x="2189835" y="51269"/>
                  </a:lnTo>
                  <a:lnTo>
                    <a:pt x="2199144" y="51269"/>
                  </a:lnTo>
                  <a:lnTo>
                    <a:pt x="2204186" y="16344"/>
                  </a:lnTo>
                  <a:lnTo>
                    <a:pt x="2204682" y="7683"/>
                  </a:lnTo>
                  <a:close/>
                </a:path>
                <a:path w="2247900" h="1850389">
                  <a:moveTo>
                    <a:pt x="2217128" y="60769"/>
                  </a:moveTo>
                  <a:lnTo>
                    <a:pt x="2206421" y="62217"/>
                  </a:lnTo>
                  <a:lnTo>
                    <a:pt x="2193061" y="63461"/>
                  </a:lnTo>
                  <a:lnTo>
                    <a:pt x="2180005" y="64350"/>
                  </a:lnTo>
                  <a:lnTo>
                    <a:pt x="2170226" y="64681"/>
                  </a:lnTo>
                  <a:lnTo>
                    <a:pt x="2170226" y="36042"/>
                  </a:lnTo>
                  <a:lnTo>
                    <a:pt x="2160790" y="36042"/>
                  </a:lnTo>
                  <a:lnTo>
                    <a:pt x="2160790" y="64681"/>
                  </a:lnTo>
                  <a:lnTo>
                    <a:pt x="2135759" y="64681"/>
                  </a:lnTo>
                  <a:lnTo>
                    <a:pt x="2135759" y="73355"/>
                  </a:lnTo>
                  <a:lnTo>
                    <a:pt x="2151989" y="73355"/>
                  </a:lnTo>
                  <a:lnTo>
                    <a:pt x="2170823" y="73101"/>
                  </a:lnTo>
                  <a:lnTo>
                    <a:pt x="2187384" y="72351"/>
                  </a:lnTo>
                  <a:lnTo>
                    <a:pt x="2202523" y="71120"/>
                  </a:lnTo>
                  <a:lnTo>
                    <a:pt x="2217128" y="69430"/>
                  </a:lnTo>
                  <a:lnTo>
                    <a:pt x="2217128" y="60769"/>
                  </a:lnTo>
                  <a:close/>
                </a:path>
                <a:path w="2247900" h="1850389">
                  <a:moveTo>
                    <a:pt x="2235238" y="111493"/>
                  </a:moveTo>
                  <a:lnTo>
                    <a:pt x="2165312" y="111493"/>
                  </a:lnTo>
                  <a:lnTo>
                    <a:pt x="2165312" y="84670"/>
                  </a:lnTo>
                  <a:lnTo>
                    <a:pt x="2156015" y="84670"/>
                  </a:lnTo>
                  <a:lnTo>
                    <a:pt x="2156015" y="120154"/>
                  </a:lnTo>
                  <a:lnTo>
                    <a:pt x="2235238" y="120154"/>
                  </a:lnTo>
                  <a:lnTo>
                    <a:pt x="2235238" y="111493"/>
                  </a:lnTo>
                  <a:close/>
                </a:path>
                <a:path w="2247900" h="1850389">
                  <a:moveTo>
                    <a:pt x="2247315" y="40932"/>
                  </a:moveTo>
                  <a:lnTo>
                    <a:pt x="2231098" y="40932"/>
                  </a:lnTo>
                  <a:lnTo>
                    <a:pt x="2231098" y="0"/>
                  </a:lnTo>
                  <a:lnTo>
                    <a:pt x="2221661" y="0"/>
                  </a:lnTo>
                  <a:lnTo>
                    <a:pt x="2221661" y="91516"/>
                  </a:lnTo>
                  <a:lnTo>
                    <a:pt x="2231098" y="91516"/>
                  </a:lnTo>
                  <a:lnTo>
                    <a:pt x="2231098" y="49593"/>
                  </a:lnTo>
                  <a:lnTo>
                    <a:pt x="2247315" y="49593"/>
                  </a:lnTo>
                  <a:lnTo>
                    <a:pt x="2247315" y="4093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497478" y="3911223"/>
              <a:ext cx="1010285" cy="125730"/>
            </a:xfrm>
            <a:custGeom>
              <a:avLst/>
              <a:gdLst/>
              <a:ahLst/>
              <a:cxnLst/>
              <a:rect l="l" t="t" r="r" b="b"/>
              <a:pathLst>
                <a:path w="1010285" h="125729">
                  <a:moveTo>
                    <a:pt x="26924" y="2654"/>
                  </a:moveTo>
                  <a:lnTo>
                    <a:pt x="14338" y="2654"/>
                  </a:lnTo>
                  <a:lnTo>
                    <a:pt x="14338" y="57708"/>
                  </a:lnTo>
                  <a:lnTo>
                    <a:pt x="96342" y="57708"/>
                  </a:lnTo>
                  <a:lnTo>
                    <a:pt x="96342" y="45973"/>
                  </a:lnTo>
                  <a:lnTo>
                    <a:pt x="26924" y="45973"/>
                  </a:lnTo>
                  <a:lnTo>
                    <a:pt x="26924" y="29349"/>
                  </a:lnTo>
                  <a:lnTo>
                    <a:pt x="96342" y="29349"/>
                  </a:lnTo>
                  <a:lnTo>
                    <a:pt x="96342" y="17614"/>
                  </a:lnTo>
                  <a:lnTo>
                    <a:pt x="26924" y="17614"/>
                  </a:lnTo>
                  <a:lnTo>
                    <a:pt x="26924" y="2654"/>
                  </a:lnTo>
                  <a:close/>
                </a:path>
                <a:path w="1010285" h="125729">
                  <a:moveTo>
                    <a:pt x="96342" y="29349"/>
                  </a:moveTo>
                  <a:lnTo>
                    <a:pt x="83769" y="29349"/>
                  </a:lnTo>
                  <a:lnTo>
                    <a:pt x="83769" y="45973"/>
                  </a:lnTo>
                  <a:lnTo>
                    <a:pt x="96342" y="45973"/>
                  </a:lnTo>
                  <a:lnTo>
                    <a:pt x="96342" y="29349"/>
                  </a:lnTo>
                  <a:close/>
                </a:path>
                <a:path w="1010285" h="125729">
                  <a:moveTo>
                    <a:pt x="96342" y="2654"/>
                  </a:moveTo>
                  <a:lnTo>
                    <a:pt x="83769" y="2654"/>
                  </a:lnTo>
                  <a:lnTo>
                    <a:pt x="83769" y="17614"/>
                  </a:lnTo>
                  <a:lnTo>
                    <a:pt x="96342" y="17614"/>
                  </a:lnTo>
                  <a:lnTo>
                    <a:pt x="96342" y="2654"/>
                  </a:lnTo>
                  <a:close/>
                </a:path>
                <a:path w="1010285" h="125729">
                  <a:moveTo>
                    <a:pt x="61633" y="82715"/>
                  </a:moveTo>
                  <a:lnTo>
                    <a:pt x="49047" y="82715"/>
                  </a:lnTo>
                  <a:lnTo>
                    <a:pt x="49047" y="122961"/>
                  </a:lnTo>
                  <a:lnTo>
                    <a:pt x="61633" y="122961"/>
                  </a:lnTo>
                  <a:lnTo>
                    <a:pt x="61633" y="82715"/>
                  </a:lnTo>
                  <a:close/>
                </a:path>
                <a:path w="1010285" h="125729">
                  <a:moveTo>
                    <a:pt x="110680" y="70980"/>
                  </a:moveTo>
                  <a:lnTo>
                    <a:pt x="0" y="70980"/>
                  </a:lnTo>
                  <a:lnTo>
                    <a:pt x="0" y="82715"/>
                  </a:lnTo>
                  <a:lnTo>
                    <a:pt x="110680" y="82715"/>
                  </a:lnTo>
                  <a:lnTo>
                    <a:pt x="110680" y="70980"/>
                  </a:lnTo>
                  <a:close/>
                </a:path>
                <a:path w="1010285" h="125729">
                  <a:moveTo>
                    <a:pt x="174028" y="14401"/>
                  </a:moveTo>
                  <a:lnTo>
                    <a:pt x="120573" y="14401"/>
                  </a:lnTo>
                  <a:lnTo>
                    <a:pt x="120573" y="26555"/>
                  </a:lnTo>
                  <a:lnTo>
                    <a:pt x="174028" y="26555"/>
                  </a:lnTo>
                  <a:lnTo>
                    <a:pt x="174028" y="14401"/>
                  </a:lnTo>
                  <a:close/>
                </a:path>
                <a:path w="1010285" h="125729">
                  <a:moveTo>
                    <a:pt x="167246" y="31864"/>
                  </a:moveTo>
                  <a:lnTo>
                    <a:pt x="154787" y="31864"/>
                  </a:lnTo>
                  <a:lnTo>
                    <a:pt x="152781" y="84112"/>
                  </a:lnTo>
                  <a:lnTo>
                    <a:pt x="147116" y="84251"/>
                  </a:lnTo>
                  <a:lnTo>
                    <a:pt x="150393" y="84251"/>
                  </a:lnTo>
                  <a:lnTo>
                    <a:pt x="142468" y="84391"/>
                  </a:lnTo>
                  <a:lnTo>
                    <a:pt x="118059" y="84391"/>
                  </a:lnTo>
                  <a:lnTo>
                    <a:pt x="118059" y="96405"/>
                  </a:lnTo>
                  <a:lnTo>
                    <a:pt x="163588" y="95846"/>
                  </a:lnTo>
                  <a:lnTo>
                    <a:pt x="177673" y="94030"/>
                  </a:lnTo>
                  <a:lnTo>
                    <a:pt x="177673" y="83553"/>
                  </a:lnTo>
                  <a:lnTo>
                    <a:pt x="165100" y="83553"/>
                  </a:lnTo>
                  <a:lnTo>
                    <a:pt x="167246" y="31864"/>
                  </a:lnTo>
                  <a:close/>
                </a:path>
                <a:path w="1010285" h="125729">
                  <a:moveTo>
                    <a:pt x="140703" y="31864"/>
                  </a:moveTo>
                  <a:lnTo>
                    <a:pt x="128130" y="31864"/>
                  </a:lnTo>
                  <a:lnTo>
                    <a:pt x="130263" y="84391"/>
                  </a:lnTo>
                  <a:lnTo>
                    <a:pt x="142468" y="84391"/>
                  </a:lnTo>
                  <a:lnTo>
                    <a:pt x="140703" y="31864"/>
                  </a:lnTo>
                  <a:close/>
                </a:path>
                <a:path w="1010285" h="125729">
                  <a:moveTo>
                    <a:pt x="177673" y="82156"/>
                  </a:moveTo>
                  <a:lnTo>
                    <a:pt x="172148" y="82994"/>
                  </a:lnTo>
                  <a:lnTo>
                    <a:pt x="169633" y="83273"/>
                  </a:lnTo>
                  <a:lnTo>
                    <a:pt x="165100" y="83553"/>
                  </a:lnTo>
                  <a:lnTo>
                    <a:pt x="177673" y="83553"/>
                  </a:lnTo>
                  <a:lnTo>
                    <a:pt x="177673" y="82156"/>
                  </a:lnTo>
                  <a:close/>
                </a:path>
                <a:path w="1010285" h="125729">
                  <a:moveTo>
                    <a:pt x="219938" y="58826"/>
                  </a:moveTo>
                  <a:lnTo>
                    <a:pt x="208114" y="58826"/>
                  </a:lnTo>
                  <a:lnTo>
                    <a:pt x="208114" y="122961"/>
                  </a:lnTo>
                  <a:lnTo>
                    <a:pt x="219938" y="122961"/>
                  </a:lnTo>
                  <a:lnTo>
                    <a:pt x="219938" y="58826"/>
                  </a:lnTo>
                  <a:close/>
                </a:path>
                <a:path w="1010285" h="125729">
                  <a:moveTo>
                    <a:pt x="194906" y="2793"/>
                  </a:moveTo>
                  <a:lnTo>
                    <a:pt x="183083" y="2793"/>
                  </a:lnTo>
                  <a:lnTo>
                    <a:pt x="183083" y="117373"/>
                  </a:lnTo>
                  <a:lnTo>
                    <a:pt x="194906" y="117373"/>
                  </a:lnTo>
                  <a:lnTo>
                    <a:pt x="194906" y="58826"/>
                  </a:lnTo>
                  <a:lnTo>
                    <a:pt x="219938" y="58826"/>
                  </a:lnTo>
                  <a:lnTo>
                    <a:pt x="219938" y="46113"/>
                  </a:lnTo>
                  <a:lnTo>
                    <a:pt x="194906" y="46113"/>
                  </a:lnTo>
                  <a:lnTo>
                    <a:pt x="194906" y="2793"/>
                  </a:lnTo>
                  <a:close/>
                </a:path>
                <a:path w="1010285" h="125729">
                  <a:moveTo>
                    <a:pt x="219938" y="0"/>
                  </a:moveTo>
                  <a:lnTo>
                    <a:pt x="208114" y="0"/>
                  </a:lnTo>
                  <a:lnTo>
                    <a:pt x="208114" y="46113"/>
                  </a:lnTo>
                  <a:lnTo>
                    <a:pt x="219938" y="46113"/>
                  </a:lnTo>
                  <a:lnTo>
                    <a:pt x="219938" y="0"/>
                  </a:lnTo>
                  <a:close/>
                </a:path>
                <a:path w="1010285" h="125729">
                  <a:moveTo>
                    <a:pt x="335864" y="43459"/>
                  </a:moveTo>
                  <a:lnTo>
                    <a:pt x="324040" y="43459"/>
                  </a:lnTo>
                  <a:lnTo>
                    <a:pt x="324040" y="76847"/>
                  </a:lnTo>
                  <a:lnTo>
                    <a:pt x="335864" y="76847"/>
                  </a:lnTo>
                  <a:lnTo>
                    <a:pt x="335864" y="43459"/>
                  </a:lnTo>
                  <a:close/>
                </a:path>
                <a:path w="1010285" h="125729">
                  <a:moveTo>
                    <a:pt x="311086" y="2095"/>
                  </a:moveTo>
                  <a:lnTo>
                    <a:pt x="299262" y="2095"/>
                  </a:lnTo>
                  <a:lnTo>
                    <a:pt x="299262" y="74193"/>
                  </a:lnTo>
                  <a:lnTo>
                    <a:pt x="311086" y="74193"/>
                  </a:lnTo>
                  <a:lnTo>
                    <a:pt x="311086" y="43459"/>
                  </a:lnTo>
                  <a:lnTo>
                    <a:pt x="335864" y="43459"/>
                  </a:lnTo>
                  <a:lnTo>
                    <a:pt x="335864" y="30746"/>
                  </a:lnTo>
                  <a:lnTo>
                    <a:pt x="311086" y="30746"/>
                  </a:lnTo>
                  <a:lnTo>
                    <a:pt x="311086" y="2095"/>
                  </a:lnTo>
                  <a:close/>
                </a:path>
                <a:path w="1010285" h="125729">
                  <a:moveTo>
                    <a:pt x="335864" y="0"/>
                  </a:moveTo>
                  <a:lnTo>
                    <a:pt x="324040" y="0"/>
                  </a:lnTo>
                  <a:lnTo>
                    <a:pt x="324040" y="30746"/>
                  </a:lnTo>
                  <a:lnTo>
                    <a:pt x="335864" y="30746"/>
                  </a:lnTo>
                  <a:lnTo>
                    <a:pt x="335864" y="0"/>
                  </a:lnTo>
                  <a:close/>
                </a:path>
                <a:path w="1010285" h="125729">
                  <a:moveTo>
                    <a:pt x="292976" y="79781"/>
                  </a:moveTo>
                  <a:lnTo>
                    <a:pt x="274560" y="81407"/>
                  </a:lnTo>
                  <a:lnTo>
                    <a:pt x="261027" y="85982"/>
                  </a:lnTo>
                  <a:lnTo>
                    <a:pt x="252683" y="93047"/>
                  </a:lnTo>
                  <a:lnTo>
                    <a:pt x="249834" y="102146"/>
                  </a:lnTo>
                  <a:lnTo>
                    <a:pt x="252644" y="111368"/>
                  </a:lnTo>
                  <a:lnTo>
                    <a:pt x="260900" y="118718"/>
                  </a:lnTo>
                  <a:lnTo>
                    <a:pt x="274346" y="123579"/>
                  </a:lnTo>
                  <a:lnTo>
                    <a:pt x="292722" y="125336"/>
                  </a:lnTo>
                  <a:lnTo>
                    <a:pt x="311166" y="123644"/>
                  </a:lnTo>
                  <a:lnTo>
                    <a:pt x="324650" y="118925"/>
                  </a:lnTo>
                  <a:lnTo>
                    <a:pt x="329959" y="114299"/>
                  </a:lnTo>
                  <a:lnTo>
                    <a:pt x="292849" y="114299"/>
                  </a:lnTo>
                  <a:lnTo>
                    <a:pt x="280891" y="113503"/>
                  </a:lnTo>
                  <a:lnTo>
                    <a:pt x="271635" y="111174"/>
                  </a:lnTo>
                  <a:lnTo>
                    <a:pt x="265658" y="107404"/>
                  </a:lnTo>
                  <a:lnTo>
                    <a:pt x="263648" y="102552"/>
                  </a:lnTo>
                  <a:lnTo>
                    <a:pt x="263595" y="102146"/>
                  </a:lnTo>
                  <a:lnTo>
                    <a:pt x="265676" y="97144"/>
                  </a:lnTo>
                  <a:lnTo>
                    <a:pt x="271683" y="93473"/>
                  </a:lnTo>
                  <a:lnTo>
                    <a:pt x="280945" y="91271"/>
                  </a:lnTo>
                  <a:lnTo>
                    <a:pt x="292849" y="90538"/>
                  </a:lnTo>
                  <a:lnTo>
                    <a:pt x="329717" y="90538"/>
                  </a:lnTo>
                  <a:lnTo>
                    <a:pt x="324777" y="86190"/>
                  </a:lnTo>
                  <a:lnTo>
                    <a:pt x="311380" y="81473"/>
                  </a:lnTo>
                  <a:lnTo>
                    <a:pt x="292976" y="79781"/>
                  </a:lnTo>
                  <a:close/>
                </a:path>
                <a:path w="1010285" h="125729">
                  <a:moveTo>
                    <a:pt x="329717" y="90538"/>
                  </a:moveTo>
                  <a:lnTo>
                    <a:pt x="292849" y="90538"/>
                  </a:lnTo>
                  <a:lnTo>
                    <a:pt x="304600" y="91274"/>
                  </a:lnTo>
                  <a:lnTo>
                    <a:pt x="313650" y="93491"/>
                  </a:lnTo>
                  <a:lnTo>
                    <a:pt x="319468" y="97203"/>
                  </a:lnTo>
                  <a:lnTo>
                    <a:pt x="321415" y="102146"/>
                  </a:lnTo>
                  <a:lnTo>
                    <a:pt x="321473" y="102552"/>
                  </a:lnTo>
                  <a:lnTo>
                    <a:pt x="319432" y="107463"/>
                  </a:lnTo>
                  <a:lnTo>
                    <a:pt x="313555" y="111191"/>
                  </a:lnTo>
                  <a:lnTo>
                    <a:pt x="304493" y="113505"/>
                  </a:lnTo>
                  <a:lnTo>
                    <a:pt x="292849" y="114299"/>
                  </a:lnTo>
                  <a:lnTo>
                    <a:pt x="329959" y="114299"/>
                  </a:lnTo>
                  <a:lnTo>
                    <a:pt x="332923" y="111716"/>
                  </a:lnTo>
                  <a:lnTo>
                    <a:pt x="335737" y="102552"/>
                  </a:lnTo>
                  <a:lnTo>
                    <a:pt x="332963" y="93395"/>
                  </a:lnTo>
                  <a:lnTo>
                    <a:pt x="329717" y="90538"/>
                  </a:lnTo>
                  <a:close/>
                </a:path>
                <a:path w="1010285" h="125729">
                  <a:moveTo>
                    <a:pt x="277507" y="1257"/>
                  </a:moveTo>
                  <a:lnTo>
                    <a:pt x="248335" y="1257"/>
                  </a:lnTo>
                  <a:lnTo>
                    <a:pt x="248335" y="12014"/>
                  </a:lnTo>
                  <a:lnTo>
                    <a:pt x="277507" y="12014"/>
                  </a:lnTo>
                  <a:lnTo>
                    <a:pt x="277507" y="1257"/>
                  </a:lnTo>
                  <a:close/>
                </a:path>
                <a:path w="1010285" h="125729">
                  <a:moveTo>
                    <a:pt x="291211" y="19291"/>
                  </a:moveTo>
                  <a:lnTo>
                    <a:pt x="234988" y="19291"/>
                  </a:lnTo>
                  <a:lnTo>
                    <a:pt x="234988" y="30048"/>
                  </a:lnTo>
                  <a:lnTo>
                    <a:pt x="291211" y="30048"/>
                  </a:lnTo>
                  <a:lnTo>
                    <a:pt x="291211" y="19291"/>
                  </a:lnTo>
                  <a:close/>
                </a:path>
                <a:path w="1010285" h="125729">
                  <a:moveTo>
                    <a:pt x="263042" y="35915"/>
                  </a:moveTo>
                  <a:lnTo>
                    <a:pt x="252594" y="37297"/>
                  </a:lnTo>
                  <a:lnTo>
                    <a:pt x="244568" y="41206"/>
                  </a:lnTo>
                  <a:lnTo>
                    <a:pt x="239443" y="47231"/>
                  </a:lnTo>
                  <a:lnTo>
                    <a:pt x="237629" y="55054"/>
                  </a:lnTo>
                  <a:lnTo>
                    <a:pt x="239441" y="63023"/>
                  </a:lnTo>
                  <a:lnTo>
                    <a:pt x="244567" y="69251"/>
                  </a:lnTo>
                  <a:lnTo>
                    <a:pt x="252561" y="73307"/>
                  </a:lnTo>
                  <a:lnTo>
                    <a:pt x="262915" y="74752"/>
                  </a:lnTo>
                  <a:lnTo>
                    <a:pt x="273467" y="73304"/>
                  </a:lnTo>
                  <a:lnTo>
                    <a:pt x="281478" y="69251"/>
                  </a:lnTo>
                  <a:lnTo>
                    <a:pt x="285332" y="64554"/>
                  </a:lnTo>
                  <a:lnTo>
                    <a:pt x="254368" y="64554"/>
                  </a:lnTo>
                  <a:lnTo>
                    <a:pt x="250088" y="60921"/>
                  </a:lnTo>
                  <a:lnTo>
                    <a:pt x="250088" y="49606"/>
                  </a:lnTo>
                  <a:lnTo>
                    <a:pt x="254368" y="46113"/>
                  </a:lnTo>
                  <a:lnTo>
                    <a:pt x="285586" y="46113"/>
                  </a:lnTo>
                  <a:lnTo>
                    <a:pt x="281527" y="41206"/>
                  </a:lnTo>
                  <a:lnTo>
                    <a:pt x="273554" y="37295"/>
                  </a:lnTo>
                  <a:lnTo>
                    <a:pt x="263042" y="35915"/>
                  </a:lnTo>
                  <a:close/>
                </a:path>
                <a:path w="1010285" h="125729">
                  <a:moveTo>
                    <a:pt x="285586" y="46113"/>
                  </a:moveTo>
                  <a:lnTo>
                    <a:pt x="271970" y="46113"/>
                  </a:lnTo>
                  <a:lnTo>
                    <a:pt x="275996" y="49606"/>
                  </a:lnTo>
                  <a:lnTo>
                    <a:pt x="275996" y="60921"/>
                  </a:lnTo>
                  <a:lnTo>
                    <a:pt x="271970" y="64554"/>
                  </a:lnTo>
                  <a:lnTo>
                    <a:pt x="285332" y="64554"/>
                  </a:lnTo>
                  <a:lnTo>
                    <a:pt x="286539" y="63082"/>
                  </a:lnTo>
                  <a:lnTo>
                    <a:pt x="288315" y="55194"/>
                  </a:lnTo>
                  <a:lnTo>
                    <a:pt x="286559" y="47290"/>
                  </a:lnTo>
                  <a:lnTo>
                    <a:pt x="285586" y="46113"/>
                  </a:lnTo>
                  <a:close/>
                </a:path>
                <a:path w="1010285" h="125729">
                  <a:moveTo>
                    <a:pt x="450024" y="0"/>
                  </a:moveTo>
                  <a:lnTo>
                    <a:pt x="437451" y="0"/>
                  </a:lnTo>
                  <a:lnTo>
                    <a:pt x="437451" y="122948"/>
                  </a:lnTo>
                  <a:lnTo>
                    <a:pt x="450024" y="122948"/>
                  </a:lnTo>
                  <a:lnTo>
                    <a:pt x="450024" y="0"/>
                  </a:lnTo>
                  <a:close/>
                </a:path>
                <a:path w="1010285" h="125729">
                  <a:moveTo>
                    <a:pt x="390283" y="2514"/>
                  </a:moveTo>
                  <a:lnTo>
                    <a:pt x="378152" y="4679"/>
                  </a:lnTo>
                  <a:lnTo>
                    <a:pt x="368874" y="10501"/>
                  </a:lnTo>
                  <a:lnTo>
                    <a:pt x="362944" y="18968"/>
                  </a:lnTo>
                  <a:lnTo>
                    <a:pt x="360857" y="29070"/>
                  </a:lnTo>
                  <a:lnTo>
                    <a:pt x="362944" y="39104"/>
                  </a:lnTo>
                  <a:lnTo>
                    <a:pt x="368874" y="47423"/>
                  </a:lnTo>
                  <a:lnTo>
                    <a:pt x="378152" y="53096"/>
                  </a:lnTo>
                  <a:lnTo>
                    <a:pt x="390283" y="55194"/>
                  </a:lnTo>
                  <a:lnTo>
                    <a:pt x="402394" y="53096"/>
                  </a:lnTo>
                  <a:lnTo>
                    <a:pt x="411629" y="47423"/>
                  </a:lnTo>
                  <a:lnTo>
                    <a:pt x="414038" y="44018"/>
                  </a:lnTo>
                  <a:lnTo>
                    <a:pt x="378841" y="44018"/>
                  </a:lnTo>
                  <a:lnTo>
                    <a:pt x="373430" y="36614"/>
                  </a:lnTo>
                  <a:lnTo>
                    <a:pt x="373430" y="21386"/>
                  </a:lnTo>
                  <a:lnTo>
                    <a:pt x="378841" y="13703"/>
                  </a:lnTo>
                  <a:lnTo>
                    <a:pt x="413855" y="13703"/>
                  </a:lnTo>
                  <a:lnTo>
                    <a:pt x="411629" y="10501"/>
                  </a:lnTo>
                  <a:lnTo>
                    <a:pt x="402394" y="4679"/>
                  </a:lnTo>
                  <a:lnTo>
                    <a:pt x="390283" y="2514"/>
                  </a:lnTo>
                  <a:close/>
                </a:path>
                <a:path w="1010285" h="125729">
                  <a:moveTo>
                    <a:pt x="413855" y="13703"/>
                  </a:moveTo>
                  <a:lnTo>
                    <a:pt x="401726" y="13703"/>
                  </a:lnTo>
                  <a:lnTo>
                    <a:pt x="407136" y="21386"/>
                  </a:lnTo>
                  <a:lnTo>
                    <a:pt x="407136" y="36614"/>
                  </a:lnTo>
                  <a:lnTo>
                    <a:pt x="401726" y="44018"/>
                  </a:lnTo>
                  <a:lnTo>
                    <a:pt x="414038" y="44018"/>
                  </a:lnTo>
                  <a:lnTo>
                    <a:pt x="417515" y="39104"/>
                  </a:lnTo>
                  <a:lnTo>
                    <a:pt x="419582" y="29070"/>
                  </a:lnTo>
                  <a:lnTo>
                    <a:pt x="417515" y="18968"/>
                  </a:lnTo>
                  <a:lnTo>
                    <a:pt x="413855" y="13703"/>
                  </a:lnTo>
                  <a:close/>
                </a:path>
                <a:path w="1010285" h="125729">
                  <a:moveTo>
                    <a:pt x="433425" y="63855"/>
                  </a:moveTo>
                  <a:lnTo>
                    <a:pt x="424538" y="64909"/>
                  </a:lnTo>
                  <a:lnTo>
                    <a:pt x="411314" y="66003"/>
                  </a:lnTo>
                  <a:lnTo>
                    <a:pt x="397196" y="66861"/>
                  </a:lnTo>
                  <a:lnTo>
                    <a:pt x="385622" y="67208"/>
                  </a:lnTo>
                  <a:lnTo>
                    <a:pt x="351802" y="67208"/>
                  </a:lnTo>
                  <a:lnTo>
                    <a:pt x="351802" y="79222"/>
                  </a:lnTo>
                  <a:lnTo>
                    <a:pt x="382231" y="79222"/>
                  </a:lnTo>
                  <a:lnTo>
                    <a:pt x="382231" y="120167"/>
                  </a:lnTo>
                  <a:lnTo>
                    <a:pt x="394804" y="120167"/>
                  </a:lnTo>
                  <a:lnTo>
                    <a:pt x="394804" y="79082"/>
                  </a:lnTo>
                  <a:lnTo>
                    <a:pt x="403177" y="78794"/>
                  </a:lnTo>
                  <a:lnTo>
                    <a:pt x="413834" y="78035"/>
                  </a:lnTo>
                  <a:lnTo>
                    <a:pt x="424631" y="76961"/>
                  </a:lnTo>
                  <a:lnTo>
                    <a:pt x="433425" y="75730"/>
                  </a:lnTo>
                  <a:lnTo>
                    <a:pt x="433425" y="63855"/>
                  </a:lnTo>
                  <a:close/>
                </a:path>
                <a:path w="1010285" h="125729">
                  <a:moveTo>
                    <a:pt x="586803" y="59385"/>
                  </a:moveTo>
                  <a:lnTo>
                    <a:pt x="576491" y="60718"/>
                  </a:lnTo>
                  <a:lnTo>
                    <a:pt x="563445" y="61882"/>
                  </a:lnTo>
                  <a:lnTo>
                    <a:pt x="550727" y="62705"/>
                  </a:lnTo>
                  <a:lnTo>
                    <a:pt x="541401" y="63017"/>
                  </a:lnTo>
                  <a:lnTo>
                    <a:pt x="507199" y="63017"/>
                  </a:lnTo>
                  <a:lnTo>
                    <a:pt x="507199" y="74752"/>
                  </a:lnTo>
                  <a:lnTo>
                    <a:pt x="521779" y="74752"/>
                  </a:lnTo>
                  <a:lnTo>
                    <a:pt x="541403" y="74435"/>
                  </a:lnTo>
                  <a:lnTo>
                    <a:pt x="558773" y="73582"/>
                  </a:lnTo>
                  <a:lnTo>
                    <a:pt x="573902" y="72335"/>
                  </a:lnTo>
                  <a:lnTo>
                    <a:pt x="586803" y="70840"/>
                  </a:lnTo>
                  <a:lnTo>
                    <a:pt x="586803" y="59385"/>
                  </a:lnTo>
                  <a:close/>
                </a:path>
                <a:path w="1010285" h="125729">
                  <a:moveTo>
                    <a:pt x="541401" y="36194"/>
                  </a:moveTo>
                  <a:lnTo>
                    <a:pt x="528828" y="36194"/>
                  </a:lnTo>
                  <a:lnTo>
                    <a:pt x="528828" y="63017"/>
                  </a:lnTo>
                  <a:lnTo>
                    <a:pt x="541401" y="63017"/>
                  </a:lnTo>
                  <a:lnTo>
                    <a:pt x="541401" y="36194"/>
                  </a:lnTo>
                  <a:close/>
                </a:path>
                <a:path w="1010285" h="125729">
                  <a:moveTo>
                    <a:pt x="576618" y="6845"/>
                  </a:moveTo>
                  <a:lnTo>
                    <a:pt x="514616" y="6845"/>
                  </a:lnTo>
                  <a:lnTo>
                    <a:pt x="514616" y="18592"/>
                  </a:lnTo>
                  <a:lnTo>
                    <a:pt x="563041" y="18592"/>
                  </a:lnTo>
                  <a:lnTo>
                    <a:pt x="562047" y="29229"/>
                  </a:lnTo>
                  <a:lnTo>
                    <a:pt x="560584" y="39355"/>
                  </a:lnTo>
                  <a:lnTo>
                    <a:pt x="559216" y="47098"/>
                  </a:lnTo>
                  <a:lnTo>
                    <a:pt x="558507" y="50584"/>
                  </a:lnTo>
                  <a:lnTo>
                    <a:pt x="570966" y="50584"/>
                  </a:lnTo>
                  <a:lnTo>
                    <a:pt x="573190" y="40490"/>
                  </a:lnTo>
                  <a:lnTo>
                    <a:pt x="574921" y="27986"/>
                  </a:lnTo>
                  <a:lnTo>
                    <a:pt x="576086" y="15845"/>
                  </a:lnTo>
                  <a:lnTo>
                    <a:pt x="576618" y="6845"/>
                  </a:lnTo>
                  <a:close/>
                </a:path>
                <a:path w="1010285" h="125729">
                  <a:moveTo>
                    <a:pt x="538632" y="83972"/>
                  </a:moveTo>
                  <a:lnTo>
                    <a:pt x="526186" y="83972"/>
                  </a:lnTo>
                  <a:lnTo>
                    <a:pt x="526186" y="120167"/>
                  </a:lnTo>
                  <a:lnTo>
                    <a:pt x="607428" y="120167"/>
                  </a:lnTo>
                  <a:lnTo>
                    <a:pt x="607428" y="108432"/>
                  </a:lnTo>
                  <a:lnTo>
                    <a:pt x="538632" y="108432"/>
                  </a:lnTo>
                  <a:lnTo>
                    <a:pt x="538632" y="83972"/>
                  </a:lnTo>
                  <a:close/>
                </a:path>
                <a:path w="1010285" h="125729">
                  <a:moveTo>
                    <a:pt x="603656" y="0"/>
                  </a:moveTo>
                  <a:lnTo>
                    <a:pt x="591083" y="0"/>
                  </a:lnTo>
                  <a:lnTo>
                    <a:pt x="591083" y="90817"/>
                  </a:lnTo>
                  <a:lnTo>
                    <a:pt x="603656" y="90817"/>
                  </a:lnTo>
                  <a:lnTo>
                    <a:pt x="603656" y="51282"/>
                  </a:lnTo>
                  <a:lnTo>
                    <a:pt x="619125" y="51282"/>
                  </a:lnTo>
                  <a:lnTo>
                    <a:pt x="619125" y="39408"/>
                  </a:lnTo>
                  <a:lnTo>
                    <a:pt x="603656" y="39408"/>
                  </a:lnTo>
                  <a:lnTo>
                    <a:pt x="603656" y="0"/>
                  </a:lnTo>
                  <a:close/>
                </a:path>
                <a:path w="1010285" h="125729">
                  <a:moveTo>
                    <a:pt x="656323" y="84810"/>
                  </a:moveTo>
                  <a:lnTo>
                    <a:pt x="643750" y="84810"/>
                  </a:lnTo>
                  <a:lnTo>
                    <a:pt x="643750" y="120167"/>
                  </a:lnTo>
                  <a:lnTo>
                    <a:pt x="725741" y="120167"/>
                  </a:lnTo>
                  <a:lnTo>
                    <a:pt x="725741" y="108432"/>
                  </a:lnTo>
                  <a:lnTo>
                    <a:pt x="656323" y="108432"/>
                  </a:lnTo>
                  <a:lnTo>
                    <a:pt x="656323" y="84810"/>
                  </a:lnTo>
                  <a:close/>
                </a:path>
                <a:path w="1010285" h="125729">
                  <a:moveTo>
                    <a:pt x="723099" y="0"/>
                  </a:moveTo>
                  <a:lnTo>
                    <a:pt x="710526" y="0"/>
                  </a:lnTo>
                  <a:lnTo>
                    <a:pt x="710526" y="18033"/>
                  </a:lnTo>
                  <a:lnTo>
                    <a:pt x="691159" y="18033"/>
                  </a:lnTo>
                  <a:lnTo>
                    <a:pt x="691159" y="29209"/>
                  </a:lnTo>
                  <a:lnTo>
                    <a:pt x="710526" y="29209"/>
                  </a:lnTo>
                  <a:lnTo>
                    <a:pt x="710526" y="42621"/>
                  </a:lnTo>
                  <a:lnTo>
                    <a:pt x="691159" y="42621"/>
                  </a:lnTo>
                  <a:lnTo>
                    <a:pt x="691159" y="53797"/>
                  </a:lnTo>
                  <a:lnTo>
                    <a:pt x="710526" y="53797"/>
                  </a:lnTo>
                  <a:lnTo>
                    <a:pt x="710526" y="90398"/>
                  </a:lnTo>
                  <a:lnTo>
                    <a:pt x="723099" y="90398"/>
                  </a:lnTo>
                  <a:lnTo>
                    <a:pt x="723099" y="0"/>
                  </a:lnTo>
                  <a:close/>
                </a:path>
                <a:path w="1010285" h="125729">
                  <a:moveTo>
                    <a:pt x="684110" y="6565"/>
                  </a:moveTo>
                  <a:lnTo>
                    <a:pt x="631037" y="6565"/>
                  </a:lnTo>
                  <a:lnTo>
                    <a:pt x="631037" y="18173"/>
                  </a:lnTo>
                  <a:lnTo>
                    <a:pt x="671537" y="18173"/>
                  </a:lnTo>
                  <a:lnTo>
                    <a:pt x="671537" y="36474"/>
                  </a:lnTo>
                  <a:lnTo>
                    <a:pt x="631037" y="36474"/>
                  </a:lnTo>
                  <a:lnTo>
                    <a:pt x="631037" y="76428"/>
                  </a:lnTo>
                  <a:lnTo>
                    <a:pt x="679083" y="75101"/>
                  </a:lnTo>
                  <a:lnTo>
                    <a:pt x="696569" y="73215"/>
                  </a:lnTo>
                  <a:lnTo>
                    <a:pt x="696569" y="64833"/>
                  </a:lnTo>
                  <a:lnTo>
                    <a:pt x="643623" y="64833"/>
                  </a:lnTo>
                  <a:lnTo>
                    <a:pt x="643623" y="47929"/>
                  </a:lnTo>
                  <a:lnTo>
                    <a:pt x="684110" y="47929"/>
                  </a:lnTo>
                  <a:lnTo>
                    <a:pt x="684110" y="6565"/>
                  </a:lnTo>
                  <a:close/>
                </a:path>
                <a:path w="1010285" h="125729">
                  <a:moveTo>
                    <a:pt x="696569" y="61899"/>
                  </a:moveTo>
                  <a:lnTo>
                    <a:pt x="643623" y="64833"/>
                  </a:lnTo>
                  <a:lnTo>
                    <a:pt x="696569" y="64833"/>
                  </a:lnTo>
                  <a:lnTo>
                    <a:pt x="696569" y="61899"/>
                  </a:lnTo>
                  <a:close/>
                </a:path>
                <a:path w="1010285" h="125729">
                  <a:moveTo>
                    <a:pt x="847191" y="13842"/>
                  </a:moveTo>
                  <a:lnTo>
                    <a:pt x="792988" y="13842"/>
                  </a:lnTo>
                  <a:lnTo>
                    <a:pt x="792988" y="25577"/>
                  </a:lnTo>
                  <a:lnTo>
                    <a:pt x="832726" y="25577"/>
                  </a:lnTo>
                  <a:lnTo>
                    <a:pt x="829541" y="41743"/>
                  </a:lnTo>
                  <a:lnTo>
                    <a:pt x="821405" y="60293"/>
                  </a:lnTo>
                  <a:lnTo>
                    <a:pt x="807328" y="78423"/>
                  </a:lnTo>
                  <a:lnTo>
                    <a:pt x="786320" y="93332"/>
                  </a:lnTo>
                  <a:lnTo>
                    <a:pt x="795743" y="101587"/>
                  </a:lnTo>
                  <a:lnTo>
                    <a:pt x="818514" y="84414"/>
                  </a:lnTo>
                  <a:lnTo>
                    <a:pt x="834531" y="61901"/>
                  </a:lnTo>
                  <a:lnTo>
                    <a:pt x="844016" y="37295"/>
                  </a:lnTo>
                  <a:lnTo>
                    <a:pt x="847191" y="13842"/>
                  </a:lnTo>
                  <a:close/>
                </a:path>
                <a:path w="1010285" h="125729">
                  <a:moveTo>
                    <a:pt x="884034" y="0"/>
                  </a:moveTo>
                  <a:lnTo>
                    <a:pt x="871461" y="0"/>
                  </a:lnTo>
                  <a:lnTo>
                    <a:pt x="871461" y="122948"/>
                  </a:lnTo>
                  <a:lnTo>
                    <a:pt x="884034" y="122948"/>
                  </a:lnTo>
                  <a:lnTo>
                    <a:pt x="884034" y="0"/>
                  </a:lnTo>
                  <a:close/>
                </a:path>
                <a:path w="1010285" h="125729">
                  <a:moveTo>
                    <a:pt x="977823" y="59385"/>
                  </a:moveTo>
                  <a:lnTo>
                    <a:pt x="967509" y="60718"/>
                  </a:lnTo>
                  <a:lnTo>
                    <a:pt x="954460" y="61882"/>
                  </a:lnTo>
                  <a:lnTo>
                    <a:pt x="941742" y="62705"/>
                  </a:lnTo>
                  <a:lnTo>
                    <a:pt x="932421" y="63017"/>
                  </a:lnTo>
                  <a:lnTo>
                    <a:pt x="898220" y="63017"/>
                  </a:lnTo>
                  <a:lnTo>
                    <a:pt x="898220" y="74752"/>
                  </a:lnTo>
                  <a:lnTo>
                    <a:pt x="912799" y="74752"/>
                  </a:lnTo>
                  <a:lnTo>
                    <a:pt x="932423" y="74435"/>
                  </a:lnTo>
                  <a:lnTo>
                    <a:pt x="949793" y="73582"/>
                  </a:lnTo>
                  <a:lnTo>
                    <a:pt x="964922" y="72335"/>
                  </a:lnTo>
                  <a:lnTo>
                    <a:pt x="977823" y="70840"/>
                  </a:lnTo>
                  <a:lnTo>
                    <a:pt x="977823" y="59385"/>
                  </a:lnTo>
                  <a:close/>
                </a:path>
                <a:path w="1010285" h="125729">
                  <a:moveTo>
                    <a:pt x="932421" y="36194"/>
                  </a:moveTo>
                  <a:lnTo>
                    <a:pt x="919848" y="36194"/>
                  </a:lnTo>
                  <a:lnTo>
                    <a:pt x="919848" y="63017"/>
                  </a:lnTo>
                  <a:lnTo>
                    <a:pt x="932421" y="63017"/>
                  </a:lnTo>
                  <a:lnTo>
                    <a:pt x="932421" y="36194"/>
                  </a:lnTo>
                  <a:close/>
                </a:path>
                <a:path w="1010285" h="125729">
                  <a:moveTo>
                    <a:pt x="967638" y="6845"/>
                  </a:moveTo>
                  <a:lnTo>
                    <a:pt x="905637" y="6845"/>
                  </a:lnTo>
                  <a:lnTo>
                    <a:pt x="905637" y="18592"/>
                  </a:lnTo>
                  <a:lnTo>
                    <a:pt x="954049" y="18592"/>
                  </a:lnTo>
                  <a:lnTo>
                    <a:pt x="953062" y="29229"/>
                  </a:lnTo>
                  <a:lnTo>
                    <a:pt x="951603" y="39355"/>
                  </a:lnTo>
                  <a:lnTo>
                    <a:pt x="950236" y="47098"/>
                  </a:lnTo>
                  <a:lnTo>
                    <a:pt x="949528" y="50584"/>
                  </a:lnTo>
                  <a:lnTo>
                    <a:pt x="961974" y="50584"/>
                  </a:lnTo>
                  <a:lnTo>
                    <a:pt x="964205" y="40490"/>
                  </a:lnTo>
                  <a:lnTo>
                    <a:pt x="965939" y="27986"/>
                  </a:lnTo>
                  <a:lnTo>
                    <a:pt x="967106" y="15845"/>
                  </a:lnTo>
                  <a:lnTo>
                    <a:pt x="967638" y="6845"/>
                  </a:lnTo>
                  <a:close/>
                </a:path>
                <a:path w="1010285" h="125729">
                  <a:moveTo>
                    <a:pt x="929652" y="83972"/>
                  </a:moveTo>
                  <a:lnTo>
                    <a:pt x="917206" y="83972"/>
                  </a:lnTo>
                  <a:lnTo>
                    <a:pt x="917206" y="120167"/>
                  </a:lnTo>
                  <a:lnTo>
                    <a:pt x="998448" y="120167"/>
                  </a:lnTo>
                  <a:lnTo>
                    <a:pt x="998448" y="108432"/>
                  </a:lnTo>
                  <a:lnTo>
                    <a:pt x="929652" y="108432"/>
                  </a:lnTo>
                  <a:lnTo>
                    <a:pt x="929652" y="83972"/>
                  </a:lnTo>
                  <a:close/>
                </a:path>
                <a:path w="1010285" h="125729">
                  <a:moveTo>
                    <a:pt x="994676" y="0"/>
                  </a:moveTo>
                  <a:lnTo>
                    <a:pt x="982103" y="0"/>
                  </a:lnTo>
                  <a:lnTo>
                    <a:pt x="982103" y="90817"/>
                  </a:lnTo>
                  <a:lnTo>
                    <a:pt x="994676" y="90817"/>
                  </a:lnTo>
                  <a:lnTo>
                    <a:pt x="994676" y="51282"/>
                  </a:lnTo>
                  <a:lnTo>
                    <a:pt x="1010145" y="51282"/>
                  </a:lnTo>
                  <a:lnTo>
                    <a:pt x="1010145" y="39408"/>
                  </a:lnTo>
                  <a:lnTo>
                    <a:pt x="994676" y="39408"/>
                  </a:lnTo>
                  <a:lnTo>
                    <a:pt x="994676" y="0"/>
                  </a:lnTo>
                  <a:close/>
                </a:path>
              </a:pathLst>
            </a:custGeom>
            <a:solidFill>
              <a:srgbClr val="4895C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57374" y="4137341"/>
              <a:ext cx="67157" cy="7461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68683" y="4113724"/>
              <a:ext cx="1970138" cy="12938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261367" y="4317628"/>
              <a:ext cx="1010919" cy="123189"/>
            </a:xfrm>
            <a:custGeom>
              <a:avLst/>
              <a:gdLst/>
              <a:ahLst/>
              <a:cxnLst/>
              <a:rect l="l" t="t" r="r" b="b"/>
              <a:pathLst>
                <a:path w="1010920" h="123189">
                  <a:moveTo>
                    <a:pt x="43510" y="22771"/>
                  </a:moveTo>
                  <a:lnTo>
                    <a:pt x="33451" y="22771"/>
                  </a:lnTo>
                  <a:lnTo>
                    <a:pt x="33451" y="34086"/>
                  </a:lnTo>
                  <a:lnTo>
                    <a:pt x="32601" y="44096"/>
                  </a:lnTo>
                  <a:lnTo>
                    <a:pt x="16937" y="79303"/>
                  </a:lnTo>
                  <a:lnTo>
                    <a:pt x="0" y="94449"/>
                  </a:lnTo>
                  <a:lnTo>
                    <a:pt x="7416" y="101574"/>
                  </a:lnTo>
                  <a:lnTo>
                    <a:pt x="34201" y="71259"/>
                  </a:lnTo>
                  <a:lnTo>
                    <a:pt x="38481" y="58267"/>
                  </a:lnTo>
                  <a:lnTo>
                    <a:pt x="47995" y="58267"/>
                  </a:lnTo>
                  <a:lnTo>
                    <a:pt x="46372" y="53825"/>
                  </a:lnTo>
                  <a:lnTo>
                    <a:pt x="44245" y="43942"/>
                  </a:lnTo>
                  <a:lnTo>
                    <a:pt x="43510" y="34086"/>
                  </a:lnTo>
                  <a:lnTo>
                    <a:pt x="43510" y="22771"/>
                  </a:lnTo>
                  <a:close/>
                </a:path>
                <a:path w="1010920" h="123189">
                  <a:moveTo>
                    <a:pt x="47995" y="58267"/>
                  </a:moveTo>
                  <a:lnTo>
                    <a:pt x="38481" y="58267"/>
                  </a:lnTo>
                  <a:lnTo>
                    <a:pt x="39611" y="62598"/>
                  </a:lnTo>
                  <a:lnTo>
                    <a:pt x="43002" y="71958"/>
                  </a:lnTo>
                  <a:lnTo>
                    <a:pt x="56337" y="89979"/>
                  </a:lnTo>
                  <a:lnTo>
                    <a:pt x="63131" y="95148"/>
                  </a:lnTo>
                  <a:lnTo>
                    <a:pt x="67284" y="97942"/>
                  </a:lnTo>
                  <a:lnTo>
                    <a:pt x="73444" y="89839"/>
                  </a:lnTo>
                  <a:lnTo>
                    <a:pt x="69094" y="86995"/>
                  </a:lnTo>
                  <a:lnTo>
                    <a:pt x="64311" y="83011"/>
                  </a:lnTo>
                  <a:lnTo>
                    <a:pt x="59315" y="77797"/>
                  </a:lnTo>
                  <a:lnTo>
                    <a:pt x="54330" y="71259"/>
                  </a:lnTo>
                  <a:lnTo>
                    <a:pt x="49773" y="63133"/>
                  </a:lnTo>
                  <a:lnTo>
                    <a:pt x="47995" y="58267"/>
                  </a:lnTo>
                  <a:close/>
                </a:path>
                <a:path w="1010920" h="123189">
                  <a:moveTo>
                    <a:pt x="70675" y="13970"/>
                  </a:moveTo>
                  <a:lnTo>
                    <a:pt x="6908" y="13970"/>
                  </a:lnTo>
                  <a:lnTo>
                    <a:pt x="6908" y="22771"/>
                  </a:lnTo>
                  <a:lnTo>
                    <a:pt x="70675" y="22771"/>
                  </a:lnTo>
                  <a:lnTo>
                    <a:pt x="70675" y="13970"/>
                  </a:lnTo>
                  <a:close/>
                </a:path>
                <a:path w="1010920" h="123189">
                  <a:moveTo>
                    <a:pt x="96710" y="0"/>
                  </a:moveTo>
                  <a:lnTo>
                    <a:pt x="87274" y="0"/>
                  </a:lnTo>
                  <a:lnTo>
                    <a:pt x="87274" y="122948"/>
                  </a:lnTo>
                  <a:lnTo>
                    <a:pt x="96710" y="122948"/>
                  </a:lnTo>
                  <a:lnTo>
                    <a:pt x="96710" y="59105"/>
                  </a:lnTo>
                  <a:lnTo>
                    <a:pt x="114820" y="59105"/>
                  </a:lnTo>
                  <a:lnTo>
                    <a:pt x="114820" y="50165"/>
                  </a:lnTo>
                  <a:lnTo>
                    <a:pt x="96710" y="50165"/>
                  </a:lnTo>
                  <a:lnTo>
                    <a:pt x="96710" y="0"/>
                  </a:lnTo>
                  <a:close/>
                </a:path>
                <a:path w="1010920" h="123189">
                  <a:moveTo>
                    <a:pt x="178422" y="14668"/>
                  </a:moveTo>
                  <a:lnTo>
                    <a:pt x="126225" y="14668"/>
                  </a:lnTo>
                  <a:lnTo>
                    <a:pt x="126225" y="23190"/>
                  </a:lnTo>
                  <a:lnTo>
                    <a:pt x="167728" y="23190"/>
                  </a:lnTo>
                  <a:lnTo>
                    <a:pt x="166344" y="32080"/>
                  </a:lnTo>
                  <a:lnTo>
                    <a:pt x="145314" y="74533"/>
                  </a:lnTo>
                  <a:lnTo>
                    <a:pt x="119443" y="94729"/>
                  </a:lnTo>
                  <a:lnTo>
                    <a:pt x="126733" y="101015"/>
                  </a:lnTo>
                  <a:lnTo>
                    <a:pt x="161442" y="68186"/>
                  </a:lnTo>
                  <a:lnTo>
                    <a:pt x="176903" y="27372"/>
                  </a:lnTo>
                  <a:lnTo>
                    <a:pt x="178422" y="14668"/>
                  </a:lnTo>
                  <a:close/>
                </a:path>
                <a:path w="1010920" h="123189">
                  <a:moveTo>
                    <a:pt x="210743" y="0"/>
                  </a:moveTo>
                  <a:lnTo>
                    <a:pt x="201320" y="0"/>
                  </a:lnTo>
                  <a:lnTo>
                    <a:pt x="201320" y="122948"/>
                  </a:lnTo>
                  <a:lnTo>
                    <a:pt x="210743" y="122948"/>
                  </a:lnTo>
                  <a:lnTo>
                    <a:pt x="210743" y="61620"/>
                  </a:lnTo>
                  <a:lnTo>
                    <a:pt x="228854" y="61620"/>
                  </a:lnTo>
                  <a:lnTo>
                    <a:pt x="228854" y="52539"/>
                  </a:lnTo>
                  <a:lnTo>
                    <a:pt x="210743" y="52539"/>
                  </a:lnTo>
                  <a:lnTo>
                    <a:pt x="210743" y="0"/>
                  </a:lnTo>
                  <a:close/>
                </a:path>
                <a:path w="1010920" h="123189">
                  <a:moveTo>
                    <a:pt x="386270" y="98221"/>
                  </a:moveTo>
                  <a:lnTo>
                    <a:pt x="275590" y="98221"/>
                  </a:lnTo>
                  <a:lnTo>
                    <a:pt x="275590" y="106883"/>
                  </a:lnTo>
                  <a:lnTo>
                    <a:pt x="386270" y="106883"/>
                  </a:lnTo>
                  <a:lnTo>
                    <a:pt x="386270" y="98221"/>
                  </a:lnTo>
                  <a:close/>
                </a:path>
                <a:path w="1010920" h="123189">
                  <a:moveTo>
                    <a:pt x="335711" y="68745"/>
                  </a:moveTo>
                  <a:lnTo>
                    <a:pt x="326148" y="68745"/>
                  </a:lnTo>
                  <a:lnTo>
                    <a:pt x="326148" y="98221"/>
                  </a:lnTo>
                  <a:lnTo>
                    <a:pt x="335711" y="98221"/>
                  </a:lnTo>
                  <a:lnTo>
                    <a:pt x="335711" y="68745"/>
                  </a:lnTo>
                  <a:close/>
                </a:path>
                <a:path w="1010920" h="123189">
                  <a:moveTo>
                    <a:pt x="335965" y="5448"/>
                  </a:moveTo>
                  <a:lnTo>
                    <a:pt x="325907" y="5448"/>
                  </a:lnTo>
                  <a:lnTo>
                    <a:pt x="325907" y="15506"/>
                  </a:lnTo>
                  <a:lnTo>
                    <a:pt x="324803" y="24417"/>
                  </a:lnTo>
                  <a:lnTo>
                    <a:pt x="303024" y="55722"/>
                  </a:lnTo>
                  <a:lnTo>
                    <a:pt x="282257" y="67627"/>
                  </a:lnTo>
                  <a:lnTo>
                    <a:pt x="288671" y="74612"/>
                  </a:lnTo>
                  <a:lnTo>
                    <a:pt x="320372" y="51614"/>
                  </a:lnTo>
                  <a:lnTo>
                    <a:pt x="330936" y="33667"/>
                  </a:lnTo>
                  <a:lnTo>
                    <a:pt x="340401" y="33667"/>
                  </a:lnTo>
                  <a:lnTo>
                    <a:pt x="340161" y="33250"/>
                  </a:lnTo>
                  <a:lnTo>
                    <a:pt x="337067" y="24417"/>
                  </a:lnTo>
                  <a:lnTo>
                    <a:pt x="335965" y="15506"/>
                  </a:lnTo>
                  <a:lnTo>
                    <a:pt x="335965" y="5448"/>
                  </a:lnTo>
                  <a:close/>
                </a:path>
                <a:path w="1010920" h="123189">
                  <a:moveTo>
                    <a:pt x="340401" y="33667"/>
                  </a:moveTo>
                  <a:lnTo>
                    <a:pt x="330936" y="33667"/>
                  </a:lnTo>
                  <a:lnTo>
                    <a:pt x="332972" y="38705"/>
                  </a:lnTo>
                  <a:lnTo>
                    <a:pt x="362126" y="69181"/>
                  </a:lnTo>
                  <a:lnTo>
                    <a:pt x="373189" y="74612"/>
                  </a:lnTo>
                  <a:lnTo>
                    <a:pt x="379603" y="67627"/>
                  </a:lnTo>
                  <a:lnTo>
                    <a:pt x="374222" y="65370"/>
                  </a:lnTo>
                  <a:lnTo>
                    <a:pt x="366933" y="61306"/>
                  </a:lnTo>
                  <a:lnTo>
                    <a:pt x="358841" y="55722"/>
                  </a:lnTo>
                  <a:lnTo>
                    <a:pt x="351053" y="48907"/>
                  </a:lnTo>
                  <a:lnTo>
                    <a:pt x="344929" y="41561"/>
                  </a:lnTo>
                  <a:lnTo>
                    <a:pt x="340401" y="33667"/>
                  </a:lnTo>
                  <a:close/>
                </a:path>
                <a:path w="1010920" h="123189">
                  <a:moveTo>
                    <a:pt x="501942" y="63576"/>
                  </a:moveTo>
                  <a:lnTo>
                    <a:pt x="391261" y="63576"/>
                  </a:lnTo>
                  <a:lnTo>
                    <a:pt x="391261" y="72237"/>
                  </a:lnTo>
                  <a:lnTo>
                    <a:pt x="501942" y="72237"/>
                  </a:lnTo>
                  <a:lnTo>
                    <a:pt x="501942" y="63576"/>
                  </a:lnTo>
                  <a:close/>
                </a:path>
                <a:path w="1010920" h="123189">
                  <a:moveTo>
                    <a:pt x="451383" y="43167"/>
                  </a:moveTo>
                  <a:lnTo>
                    <a:pt x="441820" y="43167"/>
                  </a:lnTo>
                  <a:lnTo>
                    <a:pt x="441820" y="63576"/>
                  </a:lnTo>
                  <a:lnTo>
                    <a:pt x="451383" y="63576"/>
                  </a:lnTo>
                  <a:lnTo>
                    <a:pt x="451383" y="43167"/>
                  </a:lnTo>
                  <a:close/>
                </a:path>
                <a:path w="1010920" h="123189">
                  <a:moveTo>
                    <a:pt x="451637" y="838"/>
                  </a:moveTo>
                  <a:lnTo>
                    <a:pt x="441566" y="838"/>
                  </a:lnTo>
                  <a:lnTo>
                    <a:pt x="441566" y="6426"/>
                  </a:lnTo>
                  <a:lnTo>
                    <a:pt x="440440" y="12616"/>
                  </a:lnTo>
                  <a:lnTo>
                    <a:pt x="410837" y="39133"/>
                  </a:lnTo>
                  <a:lnTo>
                    <a:pt x="398310" y="43307"/>
                  </a:lnTo>
                  <a:lnTo>
                    <a:pt x="404088" y="50304"/>
                  </a:lnTo>
                  <a:lnTo>
                    <a:pt x="438302" y="32410"/>
                  </a:lnTo>
                  <a:lnTo>
                    <a:pt x="446608" y="19697"/>
                  </a:lnTo>
                  <a:lnTo>
                    <a:pt x="456607" y="19697"/>
                  </a:lnTo>
                  <a:lnTo>
                    <a:pt x="455928" y="18859"/>
                  </a:lnTo>
                  <a:lnTo>
                    <a:pt x="452763" y="12616"/>
                  </a:lnTo>
                  <a:lnTo>
                    <a:pt x="451637" y="6426"/>
                  </a:lnTo>
                  <a:lnTo>
                    <a:pt x="451637" y="838"/>
                  </a:lnTo>
                  <a:close/>
                </a:path>
                <a:path w="1010920" h="123189">
                  <a:moveTo>
                    <a:pt x="456607" y="19697"/>
                  </a:moveTo>
                  <a:lnTo>
                    <a:pt x="446608" y="19697"/>
                  </a:lnTo>
                  <a:lnTo>
                    <a:pt x="447865" y="23609"/>
                  </a:lnTo>
                  <a:lnTo>
                    <a:pt x="478343" y="46736"/>
                  </a:lnTo>
                  <a:lnTo>
                    <a:pt x="489115" y="50304"/>
                  </a:lnTo>
                  <a:lnTo>
                    <a:pt x="494893" y="43307"/>
                  </a:lnTo>
                  <a:lnTo>
                    <a:pt x="489367" y="41750"/>
                  </a:lnTo>
                  <a:lnTo>
                    <a:pt x="482366" y="39133"/>
                  </a:lnTo>
                  <a:lnTo>
                    <a:pt x="474682" y="35389"/>
                  </a:lnTo>
                  <a:lnTo>
                    <a:pt x="467106" y="30454"/>
                  </a:lnTo>
                  <a:lnTo>
                    <a:pt x="460815" y="24892"/>
                  </a:lnTo>
                  <a:lnTo>
                    <a:pt x="456607" y="19697"/>
                  </a:lnTo>
                  <a:close/>
                </a:path>
                <a:path w="1010920" h="123189">
                  <a:moveTo>
                    <a:pt x="487349" y="86906"/>
                  </a:moveTo>
                  <a:lnTo>
                    <a:pt x="404342" y="86906"/>
                  </a:lnTo>
                  <a:lnTo>
                    <a:pt x="404342" y="95567"/>
                  </a:lnTo>
                  <a:lnTo>
                    <a:pt x="477913" y="95567"/>
                  </a:lnTo>
                  <a:lnTo>
                    <a:pt x="477913" y="122948"/>
                  </a:lnTo>
                  <a:lnTo>
                    <a:pt x="487349" y="122948"/>
                  </a:lnTo>
                  <a:lnTo>
                    <a:pt x="487349" y="86906"/>
                  </a:lnTo>
                  <a:close/>
                </a:path>
                <a:path w="1010920" h="123189">
                  <a:moveTo>
                    <a:pt x="610692" y="41211"/>
                  </a:moveTo>
                  <a:lnTo>
                    <a:pt x="601510" y="41211"/>
                  </a:lnTo>
                  <a:lnTo>
                    <a:pt x="601510" y="73494"/>
                  </a:lnTo>
                  <a:lnTo>
                    <a:pt x="610692" y="73494"/>
                  </a:lnTo>
                  <a:lnTo>
                    <a:pt x="610692" y="41211"/>
                  </a:lnTo>
                  <a:close/>
                </a:path>
                <a:path w="1010920" h="123189">
                  <a:moveTo>
                    <a:pt x="585787" y="2095"/>
                  </a:moveTo>
                  <a:lnTo>
                    <a:pt x="576618" y="2095"/>
                  </a:lnTo>
                  <a:lnTo>
                    <a:pt x="576618" y="73355"/>
                  </a:lnTo>
                  <a:lnTo>
                    <a:pt x="585787" y="73355"/>
                  </a:lnTo>
                  <a:lnTo>
                    <a:pt x="585787" y="41211"/>
                  </a:lnTo>
                  <a:lnTo>
                    <a:pt x="610692" y="41211"/>
                  </a:lnTo>
                  <a:lnTo>
                    <a:pt x="610692" y="32410"/>
                  </a:lnTo>
                  <a:lnTo>
                    <a:pt x="585787" y="32410"/>
                  </a:lnTo>
                  <a:lnTo>
                    <a:pt x="585787" y="2095"/>
                  </a:lnTo>
                  <a:close/>
                </a:path>
                <a:path w="1010920" h="123189">
                  <a:moveTo>
                    <a:pt x="610692" y="0"/>
                  </a:moveTo>
                  <a:lnTo>
                    <a:pt x="601510" y="0"/>
                  </a:lnTo>
                  <a:lnTo>
                    <a:pt x="601510" y="32410"/>
                  </a:lnTo>
                  <a:lnTo>
                    <a:pt x="610692" y="32410"/>
                  </a:lnTo>
                  <a:lnTo>
                    <a:pt x="610692" y="0"/>
                  </a:lnTo>
                  <a:close/>
                </a:path>
                <a:path w="1010920" h="123189">
                  <a:moveTo>
                    <a:pt x="553720" y="80060"/>
                  </a:moveTo>
                  <a:lnTo>
                    <a:pt x="544283" y="80060"/>
                  </a:lnTo>
                  <a:lnTo>
                    <a:pt x="544283" y="89420"/>
                  </a:lnTo>
                  <a:lnTo>
                    <a:pt x="541528" y="96266"/>
                  </a:lnTo>
                  <a:lnTo>
                    <a:pt x="537502" y="102133"/>
                  </a:lnTo>
                  <a:lnTo>
                    <a:pt x="533349" y="108000"/>
                  </a:lnTo>
                  <a:lnTo>
                    <a:pt x="527939" y="112890"/>
                  </a:lnTo>
                  <a:lnTo>
                    <a:pt x="521779" y="116662"/>
                  </a:lnTo>
                  <a:lnTo>
                    <a:pt x="528066" y="122809"/>
                  </a:lnTo>
                  <a:lnTo>
                    <a:pt x="549071" y="98501"/>
                  </a:lnTo>
                  <a:lnTo>
                    <a:pt x="557947" y="98501"/>
                  </a:lnTo>
                  <a:lnTo>
                    <a:pt x="556107" y="95707"/>
                  </a:lnTo>
                  <a:lnTo>
                    <a:pt x="553720" y="89001"/>
                  </a:lnTo>
                  <a:lnTo>
                    <a:pt x="553720" y="80060"/>
                  </a:lnTo>
                  <a:close/>
                </a:path>
                <a:path w="1010920" h="123189">
                  <a:moveTo>
                    <a:pt x="557947" y="98501"/>
                  </a:moveTo>
                  <a:lnTo>
                    <a:pt x="549071" y="98501"/>
                  </a:lnTo>
                  <a:lnTo>
                    <a:pt x="550770" y="102133"/>
                  </a:lnTo>
                  <a:lnTo>
                    <a:pt x="553097" y="106603"/>
                  </a:lnTo>
                  <a:lnTo>
                    <a:pt x="561136" y="116522"/>
                  </a:lnTo>
                  <a:lnTo>
                    <a:pt x="565924" y="120015"/>
                  </a:lnTo>
                  <a:lnTo>
                    <a:pt x="570077" y="122809"/>
                  </a:lnTo>
                  <a:lnTo>
                    <a:pt x="574725" y="119875"/>
                  </a:lnTo>
                  <a:lnTo>
                    <a:pt x="579005" y="116522"/>
                  </a:lnTo>
                  <a:lnTo>
                    <a:pt x="582630" y="111912"/>
                  </a:lnTo>
                  <a:lnTo>
                    <a:pt x="569950" y="111912"/>
                  </a:lnTo>
                  <a:lnTo>
                    <a:pt x="566178" y="108978"/>
                  </a:lnTo>
                  <a:lnTo>
                    <a:pt x="562394" y="105346"/>
                  </a:lnTo>
                  <a:lnTo>
                    <a:pt x="559511" y="100876"/>
                  </a:lnTo>
                  <a:lnTo>
                    <a:pt x="557947" y="98501"/>
                  </a:lnTo>
                  <a:close/>
                </a:path>
                <a:path w="1010920" h="123189">
                  <a:moveTo>
                    <a:pt x="599558" y="98501"/>
                  </a:moveTo>
                  <a:lnTo>
                    <a:pt x="590829" y="98501"/>
                  </a:lnTo>
                  <a:lnTo>
                    <a:pt x="592459" y="102133"/>
                  </a:lnTo>
                  <a:lnTo>
                    <a:pt x="611822" y="122809"/>
                  </a:lnTo>
                  <a:lnTo>
                    <a:pt x="618109" y="116801"/>
                  </a:lnTo>
                  <a:lnTo>
                    <a:pt x="611949" y="113030"/>
                  </a:lnTo>
                  <a:lnTo>
                    <a:pt x="606666" y="107861"/>
                  </a:lnTo>
                  <a:lnTo>
                    <a:pt x="602063" y="101854"/>
                  </a:lnTo>
                  <a:lnTo>
                    <a:pt x="599558" y="98501"/>
                  </a:lnTo>
                  <a:close/>
                </a:path>
                <a:path w="1010920" h="123189">
                  <a:moveTo>
                    <a:pt x="595604" y="80060"/>
                  </a:moveTo>
                  <a:lnTo>
                    <a:pt x="586168" y="80060"/>
                  </a:lnTo>
                  <a:lnTo>
                    <a:pt x="586168" y="89001"/>
                  </a:lnTo>
                  <a:lnTo>
                    <a:pt x="583780" y="95567"/>
                  </a:lnTo>
                  <a:lnTo>
                    <a:pt x="579575" y="102133"/>
                  </a:lnTo>
                  <a:lnTo>
                    <a:pt x="577494" y="105346"/>
                  </a:lnTo>
                  <a:lnTo>
                    <a:pt x="573722" y="108978"/>
                  </a:lnTo>
                  <a:lnTo>
                    <a:pt x="569950" y="111912"/>
                  </a:lnTo>
                  <a:lnTo>
                    <a:pt x="582630" y="111912"/>
                  </a:lnTo>
                  <a:lnTo>
                    <a:pt x="586803" y="106603"/>
                  </a:lnTo>
                  <a:lnTo>
                    <a:pt x="589318" y="101993"/>
                  </a:lnTo>
                  <a:lnTo>
                    <a:pt x="590829" y="98501"/>
                  </a:lnTo>
                  <a:lnTo>
                    <a:pt x="599558" y="98501"/>
                  </a:lnTo>
                  <a:lnTo>
                    <a:pt x="597992" y="96405"/>
                  </a:lnTo>
                  <a:lnTo>
                    <a:pt x="595604" y="89420"/>
                  </a:lnTo>
                  <a:lnTo>
                    <a:pt x="595604" y="80060"/>
                  </a:lnTo>
                  <a:close/>
                </a:path>
                <a:path w="1010920" h="123189">
                  <a:moveTo>
                    <a:pt x="553847" y="2654"/>
                  </a:moveTo>
                  <a:lnTo>
                    <a:pt x="525297" y="2654"/>
                  </a:lnTo>
                  <a:lnTo>
                    <a:pt x="525297" y="11176"/>
                  </a:lnTo>
                  <a:lnTo>
                    <a:pt x="553847" y="11176"/>
                  </a:lnTo>
                  <a:lnTo>
                    <a:pt x="553847" y="2654"/>
                  </a:lnTo>
                  <a:close/>
                </a:path>
                <a:path w="1010920" h="123189">
                  <a:moveTo>
                    <a:pt x="567804" y="18999"/>
                  </a:moveTo>
                  <a:lnTo>
                    <a:pt x="511962" y="18999"/>
                  </a:lnTo>
                  <a:lnTo>
                    <a:pt x="511962" y="27520"/>
                  </a:lnTo>
                  <a:lnTo>
                    <a:pt x="567804" y="27520"/>
                  </a:lnTo>
                  <a:lnTo>
                    <a:pt x="567804" y="18999"/>
                  </a:lnTo>
                  <a:close/>
                </a:path>
                <a:path w="1010920" h="123189">
                  <a:moveTo>
                    <a:pt x="539762" y="33947"/>
                  </a:moveTo>
                  <a:lnTo>
                    <a:pt x="529452" y="35411"/>
                  </a:lnTo>
                  <a:lnTo>
                    <a:pt x="521604" y="39484"/>
                  </a:lnTo>
                  <a:lnTo>
                    <a:pt x="516609" y="45680"/>
                  </a:lnTo>
                  <a:lnTo>
                    <a:pt x="514858" y="53517"/>
                  </a:lnTo>
                  <a:lnTo>
                    <a:pt x="516607" y="61347"/>
                  </a:lnTo>
                  <a:lnTo>
                    <a:pt x="521589" y="67540"/>
                  </a:lnTo>
                  <a:lnTo>
                    <a:pt x="529399" y="71611"/>
                  </a:lnTo>
                  <a:lnTo>
                    <a:pt x="539635" y="73075"/>
                  </a:lnTo>
                  <a:lnTo>
                    <a:pt x="549999" y="71611"/>
                  </a:lnTo>
                  <a:lnTo>
                    <a:pt x="557841" y="67540"/>
                  </a:lnTo>
                  <a:lnTo>
                    <a:pt x="559899" y="64973"/>
                  </a:lnTo>
                  <a:lnTo>
                    <a:pt x="529704" y="64973"/>
                  </a:lnTo>
                  <a:lnTo>
                    <a:pt x="524421" y="60363"/>
                  </a:lnTo>
                  <a:lnTo>
                    <a:pt x="524421" y="46812"/>
                  </a:lnTo>
                  <a:lnTo>
                    <a:pt x="529704" y="42189"/>
                  </a:lnTo>
                  <a:lnTo>
                    <a:pt x="560053" y="42189"/>
                  </a:lnTo>
                  <a:lnTo>
                    <a:pt x="557904" y="39484"/>
                  </a:lnTo>
                  <a:lnTo>
                    <a:pt x="550106" y="35411"/>
                  </a:lnTo>
                  <a:lnTo>
                    <a:pt x="539762" y="33947"/>
                  </a:lnTo>
                  <a:close/>
                </a:path>
                <a:path w="1010920" h="123189">
                  <a:moveTo>
                    <a:pt x="560053" y="42189"/>
                  </a:moveTo>
                  <a:lnTo>
                    <a:pt x="549948" y="42189"/>
                  </a:lnTo>
                  <a:lnTo>
                    <a:pt x="554977" y="46812"/>
                  </a:lnTo>
                  <a:lnTo>
                    <a:pt x="554977" y="60363"/>
                  </a:lnTo>
                  <a:lnTo>
                    <a:pt x="549948" y="64973"/>
                  </a:lnTo>
                  <a:lnTo>
                    <a:pt x="559899" y="64973"/>
                  </a:lnTo>
                  <a:lnTo>
                    <a:pt x="562806" y="61347"/>
                  </a:lnTo>
                  <a:lnTo>
                    <a:pt x="564540" y="53517"/>
                  </a:lnTo>
                  <a:lnTo>
                    <a:pt x="562826" y="45680"/>
                  </a:lnTo>
                  <a:lnTo>
                    <a:pt x="560053" y="42189"/>
                  </a:lnTo>
                  <a:close/>
                </a:path>
                <a:path w="1010920" h="123189">
                  <a:moveTo>
                    <a:pt x="654050" y="81318"/>
                  </a:moveTo>
                  <a:lnTo>
                    <a:pt x="644613" y="81318"/>
                  </a:lnTo>
                  <a:lnTo>
                    <a:pt x="644613" y="120154"/>
                  </a:lnTo>
                  <a:lnTo>
                    <a:pt x="724725" y="120154"/>
                  </a:lnTo>
                  <a:lnTo>
                    <a:pt x="724725" y="111633"/>
                  </a:lnTo>
                  <a:lnTo>
                    <a:pt x="654050" y="111633"/>
                  </a:lnTo>
                  <a:lnTo>
                    <a:pt x="654050" y="81318"/>
                  </a:lnTo>
                  <a:close/>
                </a:path>
                <a:path w="1010920" h="123189">
                  <a:moveTo>
                    <a:pt x="721969" y="0"/>
                  </a:moveTo>
                  <a:lnTo>
                    <a:pt x="712660" y="0"/>
                  </a:lnTo>
                  <a:lnTo>
                    <a:pt x="712660" y="33108"/>
                  </a:lnTo>
                  <a:lnTo>
                    <a:pt x="679704" y="33108"/>
                  </a:lnTo>
                  <a:lnTo>
                    <a:pt x="679704" y="41630"/>
                  </a:lnTo>
                  <a:lnTo>
                    <a:pt x="712660" y="41630"/>
                  </a:lnTo>
                  <a:lnTo>
                    <a:pt x="712660" y="89281"/>
                  </a:lnTo>
                  <a:lnTo>
                    <a:pt x="721969" y="89281"/>
                  </a:lnTo>
                  <a:lnTo>
                    <a:pt x="721969" y="0"/>
                  </a:lnTo>
                  <a:close/>
                </a:path>
                <a:path w="1010920" h="123189">
                  <a:moveTo>
                    <a:pt x="687374" y="8940"/>
                  </a:moveTo>
                  <a:lnTo>
                    <a:pt x="631786" y="8940"/>
                  </a:lnTo>
                  <a:lnTo>
                    <a:pt x="631786" y="70142"/>
                  </a:lnTo>
                  <a:lnTo>
                    <a:pt x="676187" y="69079"/>
                  </a:lnTo>
                  <a:lnTo>
                    <a:pt x="700074" y="66230"/>
                  </a:lnTo>
                  <a:lnTo>
                    <a:pt x="700074" y="61480"/>
                  </a:lnTo>
                  <a:lnTo>
                    <a:pt x="641223" y="61480"/>
                  </a:lnTo>
                  <a:lnTo>
                    <a:pt x="641223" y="17602"/>
                  </a:lnTo>
                  <a:lnTo>
                    <a:pt x="687374" y="17602"/>
                  </a:lnTo>
                  <a:lnTo>
                    <a:pt x="687374" y="8940"/>
                  </a:lnTo>
                  <a:close/>
                </a:path>
                <a:path w="1010920" h="123189">
                  <a:moveTo>
                    <a:pt x="700074" y="57708"/>
                  </a:moveTo>
                  <a:lnTo>
                    <a:pt x="641223" y="61480"/>
                  </a:lnTo>
                  <a:lnTo>
                    <a:pt x="700074" y="61480"/>
                  </a:lnTo>
                  <a:lnTo>
                    <a:pt x="700074" y="57708"/>
                  </a:lnTo>
                  <a:close/>
                </a:path>
                <a:path w="1010920" h="123189">
                  <a:moveTo>
                    <a:pt x="847051" y="14668"/>
                  </a:moveTo>
                  <a:lnTo>
                    <a:pt x="794727" y="14668"/>
                  </a:lnTo>
                  <a:lnTo>
                    <a:pt x="794727" y="23190"/>
                  </a:lnTo>
                  <a:lnTo>
                    <a:pt x="836358" y="23190"/>
                  </a:lnTo>
                  <a:lnTo>
                    <a:pt x="834900" y="32080"/>
                  </a:lnTo>
                  <a:lnTo>
                    <a:pt x="813819" y="74533"/>
                  </a:lnTo>
                  <a:lnTo>
                    <a:pt x="788073" y="94729"/>
                  </a:lnTo>
                  <a:lnTo>
                    <a:pt x="795235" y="101015"/>
                  </a:lnTo>
                  <a:lnTo>
                    <a:pt x="829945" y="68186"/>
                  </a:lnTo>
                  <a:lnTo>
                    <a:pt x="845513" y="27372"/>
                  </a:lnTo>
                  <a:lnTo>
                    <a:pt x="847051" y="14668"/>
                  </a:lnTo>
                  <a:close/>
                </a:path>
                <a:path w="1010920" h="123189">
                  <a:moveTo>
                    <a:pt x="883653" y="0"/>
                  </a:moveTo>
                  <a:lnTo>
                    <a:pt x="874217" y="0"/>
                  </a:lnTo>
                  <a:lnTo>
                    <a:pt x="874217" y="122948"/>
                  </a:lnTo>
                  <a:lnTo>
                    <a:pt x="883653" y="122948"/>
                  </a:lnTo>
                  <a:lnTo>
                    <a:pt x="883653" y="0"/>
                  </a:lnTo>
                  <a:close/>
                </a:path>
                <a:path w="1010920" h="123189">
                  <a:moveTo>
                    <a:pt x="980211" y="60782"/>
                  </a:moveTo>
                  <a:lnTo>
                    <a:pt x="969498" y="62218"/>
                  </a:lnTo>
                  <a:lnTo>
                    <a:pt x="956135" y="63471"/>
                  </a:lnTo>
                  <a:lnTo>
                    <a:pt x="943081" y="64357"/>
                  </a:lnTo>
                  <a:lnTo>
                    <a:pt x="933297" y="64693"/>
                  </a:lnTo>
                  <a:lnTo>
                    <a:pt x="898829" y="64693"/>
                  </a:lnTo>
                  <a:lnTo>
                    <a:pt x="898829" y="73355"/>
                  </a:lnTo>
                  <a:lnTo>
                    <a:pt x="915060" y="73355"/>
                  </a:lnTo>
                  <a:lnTo>
                    <a:pt x="933905" y="73097"/>
                  </a:lnTo>
                  <a:lnTo>
                    <a:pt x="950464" y="72342"/>
                  </a:lnTo>
                  <a:lnTo>
                    <a:pt x="965609" y="71115"/>
                  </a:lnTo>
                  <a:lnTo>
                    <a:pt x="980211" y="69443"/>
                  </a:lnTo>
                  <a:lnTo>
                    <a:pt x="980211" y="60782"/>
                  </a:lnTo>
                  <a:close/>
                </a:path>
                <a:path w="1010920" h="123189">
                  <a:moveTo>
                    <a:pt x="933297" y="36042"/>
                  </a:moveTo>
                  <a:lnTo>
                    <a:pt x="923861" y="36042"/>
                  </a:lnTo>
                  <a:lnTo>
                    <a:pt x="923861" y="64693"/>
                  </a:lnTo>
                  <a:lnTo>
                    <a:pt x="933297" y="64693"/>
                  </a:lnTo>
                  <a:lnTo>
                    <a:pt x="933297" y="36042"/>
                  </a:lnTo>
                  <a:close/>
                </a:path>
                <a:path w="1010920" h="123189">
                  <a:moveTo>
                    <a:pt x="967752" y="7683"/>
                  </a:moveTo>
                  <a:lnTo>
                    <a:pt x="907008" y="7683"/>
                  </a:lnTo>
                  <a:lnTo>
                    <a:pt x="907008" y="16344"/>
                  </a:lnTo>
                  <a:lnTo>
                    <a:pt x="957440" y="16344"/>
                  </a:lnTo>
                  <a:lnTo>
                    <a:pt x="956451" y="27422"/>
                  </a:lnTo>
                  <a:lnTo>
                    <a:pt x="954989" y="38528"/>
                  </a:lnTo>
                  <a:lnTo>
                    <a:pt x="953621" y="47277"/>
                  </a:lnTo>
                  <a:lnTo>
                    <a:pt x="952919" y="51282"/>
                  </a:lnTo>
                  <a:lnTo>
                    <a:pt x="962215" y="51282"/>
                  </a:lnTo>
                  <a:lnTo>
                    <a:pt x="967272" y="16344"/>
                  </a:lnTo>
                  <a:lnTo>
                    <a:pt x="967752" y="7683"/>
                  </a:lnTo>
                  <a:close/>
                </a:path>
                <a:path w="1010920" h="123189">
                  <a:moveTo>
                    <a:pt x="928395" y="84670"/>
                  </a:moveTo>
                  <a:lnTo>
                    <a:pt x="919086" y="84670"/>
                  </a:lnTo>
                  <a:lnTo>
                    <a:pt x="919086" y="120154"/>
                  </a:lnTo>
                  <a:lnTo>
                    <a:pt x="998321" y="120154"/>
                  </a:lnTo>
                  <a:lnTo>
                    <a:pt x="998321" y="111493"/>
                  </a:lnTo>
                  <a:lnTo>
                    <a:pt x="928395" y="111493"/>
                  </a:lnTo>
                  <a:lnTo>
                    <a:pt x="928395" y="84670"/>
                  </a:lnTo>
                  <a:close/>
                </a:path>
                <a:path w="1010920" h="123189">
                  <a:moveTo>
                    <a:pt x="994168" y="0"/>
                  </a:moveTo>
                  <a:lnTo>
                    <a:pt x="984732" y="0"/>
                  </a:lnTo>
                  <a:lnTo>
                    <a:pt x="984732" y="91516"/>
                  </a:lnTo>
                  <a:lnTo>
                    <a:pt x="994168" y="91516"/>
                  </a:lnTo>
                  <a:lnTo>
                    <a:pt x="994168" y="49606"/>
                  </a:lnTo>
                  <a:lnTo>
                    <a:pt x="1010386" y="49606"/>
                  </a:lnTo>
                  <a:lnTo>
                    <a:pt x="1010386" y="40932"/>
                  </a:lnTo>
                  <a:lnTo>
                    <a:pt x="994168" y="40932"/>
                  </a:lnTo>
                  <a:lnTo>
                    <a:pt x="99416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57374" y="4543741"/>
              <a:ext cx="67157" cy="7461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63862" y="4520124"/>
              <a:ext cx="1792173" cy="12617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045483" y="4827003"/>
              <a:ext cx="407670" cy="133350"/>
            </a:xfrm>
            <a:custGeom>
              <a:avLst/>
              <a:gdLst/>
              <a:ahLst/>
              <a:cxnLst/>
              <a:rect l="l" t="t" r="r" b="b"/>
              <a:pathLst>
                <a:path w="407670" h="133350">
                  <a:moveTo>
                    <a:pt x="74079" y="63842"/>
                  </a:moveTo>
                  <a:lnTo>
                    <a:pt x="0" y="63842"/>
                  </a:lnTo>
                  <a:lnTo>
                    <a:pt x="0" y="72504"/>
                  </a:lnTo>
                  <a:lnTo>
                    <a:pt x="74079" y="72504"/>
                  </a:lnTo>
                  <a:lnTo>
                    <a:pt x="74079" y="63842"/>
                  </a:lnTo>
                  <a:close/>
                </a:path>
                <a:path w="407670" h="133350">
                  <a:moveTo>
                    <a:pt x="135293" y="0"/>
                  </a:moveTo>
                  <a:lnTo>
                    <a:pt x="129006" y="0"/>
                  </a:lnTo>
                  <a:lnTo>
                    <a:pt x="122289" y="11865"/>
                  </a:lnTo>
                  <a:lnTo>
                    <a:pt x="115363" y="27031"/>
                  </a:lnTo>
                  <a:lnTo>
                    <a:pt x="109947" y="45341"/>
                  </a:lnTo>
                  <a:lnTo>
                    <a:pt x="107759" y="66636"/>
                  </a:lnTo>
                  <a:lnTo>
                    <a:pt x="109947" y="87998"/>
                  </a:lnTo>
                  <a:lnTo>
                    <a:pt x="115363" y="106305"/>
                  </a:lnTo>
                  <a:lnTo>
                    <a:pt x="122289" y="121440"/>
                  </a:lnTo>
                  <a:lnTo>
                    <a:pt x="129006" y="133286"/>
                  </a:lnTo>
                  <a:lnTo>
                    <a:pt x="135293" y="133286"/>
                  </a:lnTo>
                  <a:lnTo>
                    <a:pt x="127051" y="115526"/>
                  </a:lnTo>
                  <a:lnTo>
                    <a:pt x="121427" y="98604"/>
                  </a:lnTo>
                  <a:lnTo>
                    <a:pt x="118208" y="82360"/>
                  </a:lnTo>
                  <a:lnTo>
                    <a:pt x="117182" y="66636"/>
                  </a:lnTo>
                  <a:lnTo>
                    <a:pt x="118208" y="50940"/>
                  </a:lnTo>
                  <a:lnTo>
                    <a:pt x="121427" y="34732"/>
                  </a:lnTo>
                  <a:lnTo>
                    <a:pt x="127051" y="17818"/>
                  </a:lnTo>
                  <a:lnTo>
                    <a:pt x="135293" y="0"/>
                  </a:lnTo>
                  <a:close/>
                </a:path>
                <a:path w="407670" h="133350">
                  <a:moveTo>
                    <a:pt x="202946" y="5308"/>
                  </a:moveTo>
                  <a:lnTo>
                    <a:pt x="168605" y="5308"/>
                  </a:lnTo>
                  <a:lnTo>
                    <a:pt x="168605" y="13271"/>
                  </a:lnTo>
                  <a:lnTo>
                    <a:pt x="202946" y="13271"/>
                  </a:lnTo>
                  <a:lnTo>
                    <a:pt x="202946" y="5308"/>
                  </a:lnTo>
                  <a:close/>
                </a:path>
                <a:path w="407670" h="133350">
                  <a:moveTo>
                    <a:pt x="219049" y="21234"/>
                  </a:moveTo>
                  <a:lnTo>
                    <a:pt x="151892" y="21234"/>
                  </a:lnTo>
                  <a:lnTo>
                    <a:pt x="151892" y="29197"/>
                  </a:lnTo>
                  <a:lnTo>
                    <a:pt x="219049" y="29197"/>
                  </a:lnTo>
                  <a:lnTo>
                    <a:pt x="219049" y="21234"/>
                  </a:lnTo>
                  <a:close/>
                </a:path>
                <a:path w="407670" h="133350">
                  <a:moveTo>
                    <a:pt x="241058" y="5029"/>
                  </a:moveTo>
                  <a:lnTo>
                    <a:pt x="231622" y="5029"/>
                  </a:lnTo>
                  <a:lnTo>
                    <a:pt x="231622" y="90677"/>
                  </a:lnTo>
                  <a:lnTo>
                    <a:pt x="241058" y="90677"/>
                  </a:lnTo>
                  <a:lnTo>
                    <a:pt x="241058" y="53784"/>
                  </a:lnTo>
                  <a:lnTo>
                    <a:pt x="257276" y="53784"/>
                  </a:lnTo>
                  <a:lnTo>
                    <a:pt x="257276" y="44843"/>
                  </a:lnTo>
                  <a:lnTo>
                    <a:pt x="241058" y="44843"/>
                  </a:lnTo>
                  <a:lnTo>
                    <a:pt x="241058" y="5029"/>
                  </a:lnTo>
                  <a:close/>
                </a:path>
                <a:path w="407670" h="133350">
                  <a:moveTo>
                    <a:pt x="185966" y="34785"/>
                  </a:moveTo>
                  <a:lnTo>
                    <a:pt x="174289" y="36046"/>
                  </a:lnTo>
                  <a:lnTo>
                    <a:pt x="165144" y="39535"/>
                  </a:lnTo>
                  <a:lnTo>
                    <a:pt x="159180" y="44804"/>
                  </a:lnTo>
                  <a:lnTo>
                    <a:pt x="157048" y="51409"/>
                  </a:lnTo>
                  <a:lnTo>
                    <a:pt x="158784" y="57290"/>
                  </a:lnTo>
                  <a:lnTo>
                    <a:pt x="163679" y="61991"/>
                  </a:lnTo>
                  <a:lnTo>
                    <a:pt x="171262" y="65279"/>
                  </a:lnTo>
                  <a:lnTo>
                    <a:pt x="181063" y="66916"/>
                  </a:lnTo>
                  <a:lnTo>
                    <a:pt x="181063" y="76695"/>
                  </a:lnTo>
                  <a:lnTo>
                    <a:pt x="145732" y="76695"/>
                  </a:lnTo>
                  <a:lnTo>
                    <a:pt x="145732" y="85077"/>
                  </a:lnTo>
                  <a:lnTo>
                    <a:pt x="164668" y="85153"/>
                  </a:lnTo>
                  <a:lnTo>
                    <a:pt x="180122" y="85088"/>
                  </a:lnTo>
                  <a:lnTo>
                    <a:pt x="220231" y="82853"/>
                  </a:lnTo>
                  <a:lnTo>
                    <a:pt x="227101" y="82003"/>
                  </a:lnTo>
                  <a:lnTo>
                    <a:pt x="227101" y="76555"/>
                  </a:lnTo>
                  <a:lnTo>
                    <a:pt x="191122" y="76555"/>
                  </a:lnTo>
                  <a:lnTo>
                    <a:pt x="191122" y="66916"/>
                  </a:lnTo>
                  <a:lnTo>
                    <a:pt x="200905" y="65222"/>
                  </a:lnTo>
                  <a:lnTo>
                    <a:pt x="208449" y="61956"/>
                  </a:lnTo>
                  <a:lnTo>
                    <a:pt x="211308" y="59232"/>
                  </a:lnTo>
                  <a:lnTo>
                    <a:pt x="174650" y="59232"/>
                  </a:lnTo>
                  <a:lnTo>
                    <a:pt x="166852" y="56718"/>
                  </a:lnTo>
                  <a:lnTo>
                    <a:pt x="166852" y="45961"/>
                  </a:lnTo>
                  <a:lnTo>
                    <a:pt x="174650" y="42748"/>
                  </a:lnTo>
                  <a:lnTo>
                    <a:pt x="210571" y="42748"/>
                  </a:lnTo>
                  <a:lnTo>
                    <a:pt x="206909" y="39500"/>
                  </a:lnTo>
                  <a:lnTo>
                    <a:pt x="197723" y="36029"/>
                  </a:lnTo>
                  <a:lnTo>
                    <a:pt x="185966" y="34785"/>
                  </a:lnTo>
                  <a:close/>
                </a:path>
                <a:path w="407670" h="133350">
                  <a:moveTo>
                    <a:pt x="227101" y="73482"/>
                  </a:moveTo>
                  <a:lnTo>
                    <a:pt x="218806" y="74492"/>
                  </a:lnTo>
                  <a:lnTo>
                    <a:pt x="209345" y="75490"/>
                  </a:lnTo>
                  <a:lnTo>
                    <a:pt x="199767" y="76252"/>
                  </a:lnTo>
                  <a:lnTo>
                    <a:pt x="191122" y="76555"/>
                  </a:lnTo>
                  <a:lnTo>
                    <a:pt x="227101" y="76555"/>
                  </a:lnTo>
                  <a:lnTo>
                    <a:pt x="227101" y="73482"/>
                  </a:lnTo>
                  <a:close/>
                </a:path>
                <a:path w="407670" h="133350">
                  <a:moveTo>
                    <a:pt x="210571" y="42748"/>
                  </a:moveTo>
                  <a:lnTo>
                    <a:pt x="197548" y="42748"/>
                  </a:lnTo>
                  <a:lnTo>
                    <a:pt x="205092" y="46100"/>
                  </a:lnTo>
                  <a:lnTo>
                    <a:pt x="205092" y="56578"/>
                  </a:lnTo>
                  <a:lnTo>
                    <a:pt x="197548" y="59232"/>
                  </a:lnTo>
                  <a:lnTo>
                    <a:pt x="211308" y="59232"/>
                  </a:lnTo>
                  <a:lnTo>
                    <a:pt x="213305" y="57329"/>
                  </a:lnTo>
                  <a:lnTo>
                    <a:pt x="215023" y="51549"/>
                  </a:lnTo>
                  <a:lnTo>
                    <a:pt x="212889" y="44804"/>
                  </a:lnTo>
                  <a:lnTo>
                    <a:pt x="210571" y="42748"/>
                  </a:lnTo>
                  <a:close/>
                </a:path>
                <a:path w="407670" h="133350">
                  <a:moveTo>
                    <a:pt x="241058" y="96405"/>
                  </a:moveTo>
                  <a:lnTo>
                    <a:pt x="161442" y="96405"/>
                  </a:lnTo>
                  <a:lnTo>
                    <a:pt x="161442" y="104508"/>
                  </a:lnTo>
                  <a:lnTo>
                    <a:pt x="231495" y="104508"/>
                  </a:lnTo>
                  <a:lnTo>
                    <a:pt x="231495" y="127977"/>
                  </a:lnTo>
                  <a:lnTo>
                    <a:pt x="241058" y="127977"/>
                  </a:lnTo>
                  <a:lnTo>
                    <a:pt x="241058" y="96405"/>
                  </a:lnTo>
                  <a:close/>
                </a:path>
                <a:path w="407670" h="133350">
                  <a:moveTo>
                    <a:pt x="311200" y="20954"/>
                  </a:moveTo>
                  <a:lnTo>
                    <a:pt x="271830" y="20954"/>
                  </a:lnTo>
                  <a:lnTo>
                    <a:pt x="271830" y="99479"/>
                  </a:lnTo>
                  <a:lnTo>
                    <a:pt x="285546" y="99618"/>
                  </a:lnTo>
                  <a:lnTo>
                    <a:pt x="296862" y="99059"/>
                  </a:lnTo>
                  <a:lnTo>
                    <a:pt x="308305" y="98640"/>
                  </a:lnTo>
                  <a:lnTo>
                    <a:pt x="316357" y="97243"/>
                  </a:lnTo>
                  <a:lnTo>
                    <a:pt x="320382" y="96405"/>
                  </a:lnTo>
                  <a:lnTo>
                    <a:pt x="320382" y="90538"/>
                  </a:lnTo>
                  <a:lnTo>
                    <a:pt x="281266" y="90538"/>
                  </a:lnTo>
                  <a:lnTo>
                    <a:pt x="281266" y="29756"/>
                  </a:lnTo>
                  <a:lnTo>
                    <a:pt x="311200" y="29756"/>
                  </a:lnTo>
                  <a:lnTo>
                    <a:pt x="311200" y="20954"/>
                  </a:lnTo>
                  <a:close/>
                </a:path>
                <a:path w="407670" h="133350">
                  <a:moveTo>
                    <a:pt x="320382" y="87744"/>
                  </a:moveTo>
                  <a:lnTo>
                    <a:pt x="315861" y="88582"/>
                  </a:lnTo>
                  <a:lnTo>
                    <a:pt x="306920" y="90119"/>
                  </a:lnTo>
                  <a:lnTo>
                    <a:pt x="281266" y="90538"/>
                  </a:lnTo>
                  <a:lnTo>
                    <a:pt x="320382" y="90538"/>
                  </a:lnTo>
                  <a:lnTo>
                    <a:pt x="320382" y="87744"/>
                  </a:lnTo>
                  <a:close/>
                </a:path>
                <a:path w="407670" h="133350">
                  <a:moveTo>
                    <a:pt x="362635" y="62864"/>
                  </a:moveTo>
                  <a:lnTo>
                    <a:pt x="353453" y="62864"/>
                  </a:lnTo>
                  <a:lnTo>
                    <a:pt x="353453" y="127977"/>
                  </a:lnTo>
                  <a:lnTo>
                    <a:pt x="362635" y="127977"/>
                  </a:lnTo>
                  <a:lnTo>
                    <a:pt x="362635" y="62864"/>
                  </a:lnTo>
                  <a:close/>
                </a:path>
                <a:path w="407670" h="133350">
                  <a:moveTo>
                    <a:pt x="336232" y="7823"/>
                  </a:moveTo>
                  <a:lnTo>
                    <a:pt x="327050" y="7823"/>
                  </a:lnTo>
                  <a:lnTo>
                    <a:pt x="327050" y="122389"/>
                  </a:lnTo>
                  <a:lnTo>
                    <a:pt x="336232" y="122389"/>
                  </a:lnTo>
                  <a:lnTo>
                    <a:pt x="336232" y="62864"/>
                  </a:lnTo>
                  <a:lnTo>
                    <a:pt x="362635" y="62864"/>
                  </a:lnTo>
                  <a:lnTo>
                    <a:pt x="362635" y="53784"/>
                  </a:lnTo>
                  <a:lnTo>
                    <a:pt x="336232" y="53784"/>
                  </a:lnTo>
                  <a:lnTo>
                    <a:pt x="336232" y="7823"/>
                  </a:lnTo>
                  <a:close/>
                </a:path>
                <a:path w="407670" h="133350">
                  <a:moveTo>
                    <a:pt x="362635" y="5029"/>
                  </a:moveTo>
                  <a:lnTo>
                    <a:pt x="353453" y="5029"/>
                  </a:lnTo>
                  <a:lnTo>
                    <a:pt x="353453" y="53784"/>
                  </a:lnTo>
                  <a:lnTo>
                    <a:pt x="362635" y="53784"/>
                  </a:lnTo>
                  <a:lnTo>
                    <a:pt x="362635" y="5029"/>
                  </a:lnTo>
                  <a:close/>
                </a:path>
                <a:path w="407670" h="133350">
                  <a:moveTo>
                    <a:pt x="386130" y="0"/>
                  </a:moveTo>
                  <a:lnTo>
                    <a:pt x="379831" y="0"/>
                  </a:lnTo>
                  <a:lnTo>
                    <a:pt x="388072" y="17818"/>
                  </a:lnTo>
                  <a:lnTo>
                    <a:pt x="393696" y="34732"/>
                  </a:lnTo>
                  <a:lnTo>
                    <a:pt x="396915" y="50940"/>
                  </a:lnTo>
                  <a:lnTo>
                    <a:pt x="397941" y="66636"/>
                  </a:lnTo>
                  <a:lnTo>
                    <a:pt x="396915" y="82360"/>
                  </a:lnTo>
                  <a:lnTo>
                    <a:pt x="393696" y="98604"/>
                  </a:lnTo>
                  <a:lnTo>
                    <a:pt x="388072" y="115526"/>
                  </a:lnTo>
                  <a:lnTo>
                    <a:pt x="379831" y="133286"/>
                  </a:lnTo>
                  <a:lnTo>
                    <a:pt x="386130" y="133286"/>
                  </a:lnTo>
                  <a:lnTo>
                    <a:pt x="392842" y="121440"/>
                  </a:lnTo>
                  <a:lnTo>
                    <a:pt x="399769" y="106305"/>
                  </a:lnTo>
                  <a:lnTo>
                    <a:pt x="405188" y="87998"/>
                  </a:lnTo>
                  <a:lnTo>
                    <a:pt x="407377" y="66636"/>
                  </a:lnTo>
                  <a:lnTo>
                    <a:pt x="405188" y="45341"/>
                  </a:lnTo>
                  <a:lnTo>
                    <a:pt x="399769" y="27031"/>
                  </a:lnTo>
                  <a:lnTo>
                    <a:pt x="392842" y="11865"/>
                  </a:lnTo>
                  <a:lnTo>
                    <a:pt x="3861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526216" y="4832032"/>
              <a:ext cx="770890" cy="123189"/>
            </a:xfrm>
            <a:custGeom>
              <a:avLst/>
              <a:gdLst/>
              <a:ahLst/>
              <a:cxnLst/>
              <a:rect l="l" t="t" r="r" b="b"/>
              <a:pathLst>
                <a:path w="770889" h="123189">
                  <a:moveTo>
                    <a:pt x="98348" y="0"/>
                  </a:moveTo>
                  <a:lnTo>
                    <a:pt x="85775" y="0"/>
                  </a:lnTo>
                  <a:lnTo>
                    <a:pt x="85775" y="122948"/>
                  </a:lnTo>
                  <a:lnTo>
                    <a:pt x="98348" y="122948"/>
                  </a:lnTo>
                  <a:lnTo>
                    <a:pt x="98348" y="0"/>
                  </a:lnTo>
                  <a:close/>
                </a:path>
                <a:path w="770889" h="123189">
                  <a:moveTo>
                    <a:pt x="46659" y="70827"/>
                  </a:moveTo>
                  <a:lnTo>
                    <a:pt x="33832" y="70827"/>
                  </a:lnTo>
                  <a:lnTo>
                    <a:pt x="33832" y="89839"/>
                  </a:lnTo>
                  <a:lnTo>
                    <a:pt x="0" y="89839"/>
                  </a:lnTo>
                  <a:lnTo>
                    <a:pt x="0" y="101854"/>
                  </a:lnTo>
                  <a:lnTo>
                    <a:pt x="26911" y="101854"/>
                  </a:lnTo>
                  <a:lnTo>
                    <a:pt x="41294" y="101613"/>
                  </a:lnTo>
                  <a:lnTo>
                    <a:pt x="56297" y="100980"/>
                  </a:lnTo>
                  <a:lnTo>
                    <a:pt x="69907" y="100085"/>
                  </a:lnTo>
                  <a:lnTo>
                    <a:pt x="80111" y="99060"/>
                  </a:lnTo>
                  <a:lnTo>
                    <a:pt x="80111" y="89560"/>
                  </a:lnTo>
                  <a:lnTo>
                    <a:pt x="46659" y="89560"/>
                  </a:lnTo>
                  <a:lnTo>
                    <a:pt x="46659" y="70827"/>
                  </a:lnTo>
                  <a:close/>
                </a:path>
                <a:path w="770889" h="123189">
                  <a:moveTo>
                    <a:pt x="80111" y="87185"/>
                  </a:moveTo>
                  <a:lnTo>
                    <a:pt x="72146" y="88028"/>
                  </a:lnTo>
                  <a:lnTo>
                    <a:pt x="63152" y="88792"/>
                  </a:lnTo>
                  <a:lnTo>
                    <a:pt x="54274" y="89346"/>
                  </a:lnTo>
                  <a:lnTo>
                    <a:pt x="46659" y="89560"/>
                  </a:lnTo>
                  <a:lnTo>
                    <a:pt x="80111" y="89560"/>
                  </a:lnTo>
                  <a:lnTo>
                    <a:pt x="80111" y="87185"/>
                  </a:lnTo>
                  <a:close/>
                </a:path>
                <a:path w="770889" h="123189">
                  <a:moveTo>
                    <a:pt x="70688" y="10477"/>
                  </a:moveTo>
                  <a:lnTo>
                    <a:pt x="9309" y="10477"/>
                  </a:lnTo>
                  <a:lnTo>
                    <a:pt x="9309" y="70827"/>
                  </a:lnTo>
                  <a:lnTo>
                    <a:pt x="71691" y="70827"/>
                  </a:lnTo>
                  <a:lnTo>
                    <a:pt x="71691" y="59372"/>
                  </a:lnTo>
                  <a:lnTo>
                    <a:pt x="21882" y="59372"/>
                  </a:lnTo>
                  <a:lnTo>
                    <a:pt x="21882" y="46380"/>
                  </a:lnTo>
                  <a:lnTo>
                    <a:pt x="70053" y="46380"/>
                  </a:lnTo>
                  <a:lnTo>
                    <a:pt x="70053" y="34925"/>
                  </a:lnTo>
                  <a:lnTo>
                    <a:pt x="21882" y="34925"/>
                  </a:lnTo>
                  <a:lnTo>
                    <a:pt x="21882" y="21932"/>
                  </a:lnTo>
                  <a:lnTo>
                    <a:pt x="70688" y="21932"/>
                  </a:lnTo>
                  <a:lnTo>
                    <a:pt x="70688" y="10477"/>
                  </a:lnTo>
                  <a:close/>
                </a:path>
                <a:path w="770889" h="123189">
                  <a:moveTo>
                    <a:pt x="218046" y="0"/>
                  </a:moveTo>
                  <a:lnTo>
                    <a:pt x="205473" y="0"/>
                  </a:lnTo>
                  <a:lnTo>
                    <a:pt x="205473" y="73774"/>
                  </a:lnTo>
                  <a:lnTo>
                    <a:pt x="218046" y="73774"/>
                  </a:lnTo>
                  <a:lnTo>
                    <a:pt x="218046" y="0"/>
                  </a:lnTo>
                  <a:close/>
                </a:path>
                <a:path w="770889" h="123189">
                  <a:moveTo>
                    <a:pt x="217665" y="80479"/>
                  </a:moveTo>
                  <a:lnTo>
                    <a:pt x="136042" y="80479"/>
                  </a:lnTo>
                  <a:lnTo>
                    <a:pt x="136042" y="92214"/>
                  </a:lnTo>
                  <a:lnTo>
                    <a:pt x="205092" y="92214"/>
                  </a:lnTo>
                  <a:lnTo>
                    <a:pt x="205092" y="122948"/>
                  </a:lnTo>
                  <a:lnTo>
                    <a:pt x="217665" y="122948"/>
                  </a:lnTo>
                  <a:lnTo>
                    <a:pt x="217665" y="80479"/>
                  </a:lnTo>
                  <a:close/>
                </a:path>
                <a:path w="770889" h="123189">
                  <a:moveTo>
                    <a:pt x="162077" y="19278"/>
                  </a:moveTo>
                  <a:lnTo>
                    <a:pt x="148501" y="19278"/>
                  </a:lnTo>
                  <a:lnTo>
                    <a:pt x="148501" y="22352"/>
                  </a:lnTo>
                  <a:lnTo>
                    <a:pt x="146370" y="35553"/>
                  </a:lnTo>
                  <a:lnTo>
                    <a:pt x="140231" y="46555"/>
                  </a:lnTo>
                  <a:lnTo>
                    <a:pt x="130461" y="55513"/>
                  </a:lnTo>
                  <a:lnTo>
                    <a:pt x="117436" y="62585"/>
                  </a:lnTo>
                  <a:lnTo>
                    <a:pt x="126237" y="72364"/>
                  </a:lnTo>
                  <a:lnTo>
                    <a:pt x="134137" y="68055"/>
                  </a:lnTo>
                  <a:lnTo>
                    <a:pt x="142732" y="61572"/>
                  </a:lnTo>
                  <a:lnTo>
                    <a:pt x="150312" y="53780"/>
                  </a:lnTo>
                  <a:lnTo>
                    <a:pt x="155168" y="45542"/>
                  </a:lnTo>
                  <a:lnTo>
                    <a:pt x="171309" y="45542"/>
                  </a:lnTo>
                  <a:lnTo>
                    <a:pt x="170191" y="44616"/>
                  </a:lnTo>
                  <a:lnTo>
                    <a:pt x="164200" y="34800"/>
                  </a:lnTo>
                  <a:lnTo>
                    <a:pt x="162077" y="22352"/>
                  </a:lnTo>
                  <a:lnTo>
                    <a:pt x="162077" y="19278"/>
                  </a:lnTo>
                  <a:close/>
                </a:path>
                <a:path w="770889" h="123189">
                  <a:moveTo>
                    <a:pt x="171309" y="45542"/>
                  </a:moveTo>
                  <a:lnTo>
                    <a:pt x="155168" y="45542"/>
                  </a:lnTo>
                  <a:lnTo>
                    <a:pt x="161812" y="53688"/>
                  </a:lnTo>
                  <a:lnTo>
                    <a:pt x="169362" y="60629"/>
                  </a:lnTo>
                  <a:lnTo>
                    <a:pt x="177076" y="65894"/>
                  </a:lnTo>
                  <a:lnTo>
                    <a:pt x="184213" y="69011"/>
                  </a:lnTo>
                  <a:lnTo>
                    <a:pt x="191516" y="58394"/>
                  </a:lnTo>
                  <a:lnTo>
                    <a:pt x="179484" y="52311"/>
                  </a:lnTo>
                  <a:lnTo>
                    <a:pt x="171309" y="45542"/>
                  </a:lnTo>
                  <a:close/>
                </a:path>
                <a:path w="770889" h="123189">
                  <a:moveTo>
                    <a:pt x="185470" y="7543"/>
                  </a:moveTo>
                  <a:lnTo>
                    <a:pt x="125107" y="7543"/>
                  </a:lnTo>
                  <a:lnTo>
                    <a:pt x="125107" y="19278"/>
                  </a:lnTo>
                  <a:lnTo>
                    <a:pt x="185470" y="19278"/>
                  </a:lnTo>
                  <a:lnTo>
                    <a:pt x="185470" y="7543"/>
                  </a:lnTo>
                  <a:close/>
                </a:path>
                <a:path w="770889" h="123189">
                  <a:moveTo>
                    <a:pt x="327469" y="80899"/>
                  </a:moveTo>
                  <a:lnTo>
                    <a:pt x="314896" y="80899"/>
                  </a:lnTo>
                  <a:lnTo>
                    <a:pt x="314896" y="120154"/>
                  </a:lnTo>
                  <a:lnTo>
                    <a:pt x="398157" y="120154"/>
                  </a:lnTo>
                  <a:lnTo>
                    <a:pt x="398157" y="108419"/>
                  </a:lnTo>
                  <a:lnTo>
                    <a:pt x="327469" y="108419"/>
                  </a:lnTo>
                  <a:lnTo>
                    <a:pt x="327469" y="80899"/>
                  </a:lnTo>
                  <a:close/>
                </a:path>
                <a:path w="770889" h="123189">
                  <a:moveTo>
                    <a:pt x="395516" y="0"/>
                  </a:moveTo>
                  <a:lnTo>
                    <a:pt x="382943" y="0"/>
                  </a:lnTo>
                  <a:lnTo>
                    <a:pt x="382943" y="28498"/>
                  </a:lnTo>
                  <a:lnTo>
                    <a:pt x="360680" y="28498"/>
                  </a:lnTo>
                  <a:lnTo>
                    <a:pt x="360680" y="40932"/>
                  </a:lnTo>
                  <a:lnTo>
                    <a:pt x="382943" y="40932"/>
                  </a:lnTo>
                  <a:lnTo>
                    <a:pt x="382943" y="89001"/>
                  </a:lnTo>
                  <a:lnTo>
                    <a:pt x="395516" y="89001"/>
                  </a:lnTo>
                  <a:lnTo>
                    <a:pt x="395516" y="0"/>
                  </a:lnTo>
                  <a:close/>
                </a:path>
                <a:path w="770889" h="123189">
                  <a:moveTo>
                    <a:pt x="338543" y="19278"/>
                  </a:moveTo>
                  <a:lnTo>
                    <a:pt x="324954" y="19278"/>
                  </a:lnTo>
                  <a:lnTo>
                    <a:pt x="324954" y="22771"/>
                  </a:lnTo>
                  <a:lnTo>
                    <a:pt x="324058" y="30799"/>
                  </a:lnTo>
                  <a:lnTo>
                    <a:pt x="319944" y="41525"/>
                  </a:lnTo>
                  <a:lnTo>
                    <a:pt x="310478" y="53142"/>
                  </a:lnTo>
                  <a:lnTo>
                    <a:pt x="293522" y="63842"/>
                  </a:lnTo>
                  <a:lnTo>
                    <a:pt x="302945" y="74320"/>
                  </a:lnTo>
                  <a:lnTo>
                    <a:pt x="312114" y="68824"/>
                  </a:lnTo>
                  <a:lnTo>
                    <a:pt x="320727" y="61677"/>
                  </a:lnTo>
                  <a:lnTo>
                    <a:pt x="327618" y="53692"/>
                  </a:lnTo>
                  <a:lnTo>
                    <a:pt x="331622" y="45681"/>
                  </a:lnTo>
                  <a:lnTo>
                    <a:pt x="348338" y="45681"/>
                  </a:lnTo>
                  <a:lnTo>
                    <a:pt x="343558" y="39919"/>
                  </a:lnTo>
                  <a:lnTo>
                    <a:pt x="339536" y="30100"/>
                  </a:lnTo>
                  <a:lnTo>
                    <a:pt x="338543" y="22771"/>
                  </a:lnTo>
                  <a:lnTo>
                    <a:pt x="338543" y="19278"/>
                  </a:lnTo>
                  <a:close/>
                </a:path>
                <a:path w="770889" h="123189">
                  <a:moveTo>
                    <a:pt x="348338" y="45681"/>
                  </a:moveTo>
                  <a:lnTo>
                    <a:pt x="331622" y="45681"/>
                  </a:lnTo>
                  <a:lnTo>
                    <a:pt x="337205" y="53297"/>
                  </a:lnTo>
                  <a:lnTo>
                    <a:pt x="343933" y="60298"/>
                  </a:lnTo>
                  <a:lnTo>
                    <a:pt x="351487" y="66171"/>
                  </a:lnTo>
                  <a:lnTo>
                    <a:pt x="359549" y="70408"/>
                  </a:lnTo>
                  <a:lnTo>
                    <a:pt x="366966" y="59372"/>
                  </a:lnTo>
                  <a:lnTo>
                    <a:pt x="352179" y="50313"/>
                  </a:lnTo>
                  <a:lnTo>
                    <a:pt x="348338" y="45681"/>
                  </a:lnTo>
                  <a:close/>
                </a:path>
                <a:path w="770889" h="123189">
                  <a:moveTo>
                    <a:pt x="361810" y="7543"/>
                  </a:moveTo>
                  <a:lnTo>
                    <a:pt x="301561" y="7543"/>
                  </a:lnTo>
                  <a:lnTo>
                    <a:pt x="301561" y="19278"/>
                  </a:lnTo>
                  <a:lnTo>
                    <a:pt x="361810" y="19278"/>
                  </a:lnTo>
                  <a:lnTo>
                    <a:pt x="361810" y="7543"/>
                  </a:lnTo>
                  <a:close/>
                </a:path>
                <a:path w="770889" h="123189">
                  <a:moveTo>
                    <a:pt x="481050" y="86067"/>
                  </a:moveTo>
                  <a:lnTo>
                    <a:pt x="469976" y="86067"/>
                  </a:lnTo>
                  <a:lnTo>
                    <a:pt x="473073" y="96527"/>
                  </a:lnTo>
                  <a:lnTo>
                    <a:pt x="479256" y="105590"/>
                  </a:lnTo>
                  <a:lnTo>
                    <a:pt x="488514" y="111999"/>
                  </a:lnTo>
                  <a:lnTo>
                    <a:pt x="500786" y="114427"/>
                  </a:lnTo>
                  <a:lnTo>
                    <a:pt x="511806" y="112113"/>
                  </a:lnTo>
                  <a:lnTo>
                    <a:pt x="521574" y="105344"/>
                  </a:lnTo>
                  <a:lnTo>
                    <a:pt x="522997" y="103111"/>
                  </a:lnTo>
                  <a:lnTo>
                    <a:pt x="500291" y="103111"/>
                  </a:lnTo>
                  <a:lnTo>
                    <a:pt x="492700" y="101666"/>
                  </a:lnTo>
                  <a:lnTo>
                    <a:pt x="486846" y="97837"/>
                  </a:lnTo>
                  <a:lnTo>
                    <a:pt x="482904" y="92384"/>
                  </a:lnTo>
                  <a:lnTo>
                    <a:pt x="481050" y="86067"/>
                  </a:lnTo>
                  <a:close/>
                </a:path>
                <a:path w="770889" h="123189">
                  <a:moveTo>
                    <a:pt x="523572" y="56019"/>
                  </a:moveTo>
                  <a:lnTo>
                    <a:pt x="500545" y="56019"/>
                  </a:lnTo>
                  <a:lnTo>
                    <a:pt x="508128" y="57884"/>
                  </a:lnTo>
                  <a:lnTo>
                    <a:pt x="513780" y="62971"/>
                  </a:lnTo>
                  <a:lnTo>
                    <a:pt x="517309" y="70523"/>
                  </a:lnTo>
                  <a:lnTo>
                    <a:pt x="518528" y="79781"/>
                  </a:lnTo>
                  <a:lnTo>
                    <a:pt x="517182" y="89143"/>
                  </a:lnTo>
                  <a:lnTo>
                    <a:pt x="513419" y="96527"/>
                  </a:lnTo>
                  <a:lnTo>
                    <a:pt x="507651" y="101371"/>
                  </a:lnTo>
                  <a:lnTo>
                    <a:pt x="500291" y="103111"/>
                  </a:lnTo>
                  <a:lnTo>
                    <a:pt x="522997" y="103111"/>
                  </a:lnTo>
                  <a:lnTo>
                    <a:pt x="528559" y="94383"/>
                  </a:lnTo>
                  <a:lnTo>
                    <a:pt x="531228" y="79489"/>
                  </a:lnTo>
                  <a:lnTo>
                    <a:pt x="528513" y="63759"/>
                  </a:lnTo>
                  <a:lnTo>
                    <a:pt x="523572" y="56019"/>
                  </a:lnTo>
                  <a:close/>
                </a:path>
                <a:path w="770889" h="123189">
                  <a:moveTo>
                    <a:pt x="527710" y="11595"/>
                  </a:moveTo>
                  <a:lnTo>
                    <a:pt x="479539" y="11595"/>
                  </a:lnTo>
                  <a:lnTo>
                    <a:pt x="472236" y="64541"/>
                  </a:lnTo>
                  <a:lnTo>
                    <a:pt x="483057" y="64681"/>
                  </a:lnTo>
                  <a:lnTo>
                    <a:pt x="486460" y="59651"/>
                  </a:lnTo>
                  <a:lnTo>
                    <a:pt x="491731" y="56019"/>
                  </a:lnTo>
                  <a:lnTo>
                    <a:pt x="523572" y="56019"/>
                  </a:lnTo>
                  <a:lnTo>
                    <a:pt x="521766" y="53190"/>
                  </a:lnTo>
                  <a:lnTo>
                    <a:pt x="517058" y="49872"/>
                  </a:lnTo>
                  <a:lnTo>
                    <a:pt x="485444" y="49872"/>
                  </a:lnTo>
                  <a:lnTo>
                    <a:pt x="489216" y="23190"/>
                  </a:lnTo>
                  <a:lnTo>
                    <a:pt x="527710" y="23190"/>
                  </a:lnTo>
                  <a:lnTo>
                    <a:pt x="527710" y="11595"/>
                  </a:lnTo>
                  <a:close/>
                </a:path>
                <a:path w="770889" h="123189">
                  <a:moveTo>
                    <a:pt x="498525" y="44284"/>
                  </a:moveTo>
                  <a:lnTo>
                    <a:pt x="491490" y="45542"/>
                  </a:lnTo>
                  <a:lnTo>
                    <a:pt x="485444" y="49872"/>
                  </a:lnTo>
                  <a:lnTo>
                    <a:pt x="517058" y="49872"/>
                  </a:lnTo>
                  <a:lnTo>
                    <a:pt x="513086" y="47074"/>
                  </a:lnTo>
                  <a:lnTo>
                    <a:pt x="504571" y="44704"/>
                  </a:lnTo>
                  <a:lnTo>
                    <a:pt x="498525" y="44284"/>
                  </a:lnTo>
                  <a:close/>
                </a:path>
                <a:path w="770889" h="123189">
                  <a:moveTo>
                    <a:pt x="572706" y="82994"/>
                  </a:moveTo>
                  <a:lnTo>
                    <a:pt x="560133" y="82994"/>
                  </a:lnTo>
                  <a:lnTo>
                    <a:pt x="560133" y="120154"/>
                  </a:lnTo>
                  <a:lnTo>
                    <a:pt x="641883" y="120154"/>
                  </a:lnTo>
                  <a:lnTo>
                    <a:pt x="641883" y="108419"/>
                  </a:lnTo>
                  <a:lnTo>
                    <a:pt x="572706" y="108419"/>
                  </a:lnTo>
                  <a:lnTo>
                    <a:pt x="572706" y="82994"/>
                  </a:lnTo>
                  <a:close/>
                </a:path>
                <a:path w="770889" h="123189">
                  <a:moveTo>
                    <a:pt x="639368" y="0"/>
                  </a:moveTo>
                  <a:lnTo>
                    <a:pt x="626795" y="0"/>
                  </a:lnTo>
                  <a:lnTo>
                    <a:pt x="626795" y="13271"/>
                  </a:lnTo>
                  <a:lnTo>
                    <a:pt x="594969" y="13271"/>
                  </a:lnTo>
                  <a:lnTo>
                    <a:pt x="594969" y="24447"/>
                  </a:lnTo>
                  <a:lnTo>
                    <a:pt x="626795" y="24447"/>
                  </a:lnTo>
                  <a:lnTo>
                    <a:pt x="626795" y="35483"/>
                  </a:lnTo>
                  <a:lnTo>
                    <a:pt x="594969" y="35483"/>
                  </a:lnTo>
                  <a:lnTo>
                    <a:pt x="594969" y="46799"/>
                  </a:lnTo>
                  <a:lnTo>
                    <a:pt x="626795" y="46799"/>
                  </a:lnTo>
                  <a:lnTo>
                    <a:pt x="626795" y="89001"/>
                  </a:lnTo>
                  <a:lnTo>
                    <a:pt x="639368" y="89001"/>
                  </a:lnTo>
                  <a:lnTo>
                    <a:pt x="639368" y="0"/>
                  </a:lnTo>
                  <a:close/>
                </a:path>
                <a:path w="770889" h="123189">
                  <a:moveTo>
                    <a:pt x="560514" y="5168"/>
                  </a:moveTo>
                  <a:lnTo>
                    <a:pt x="547928" y="5168"/>
                  </a:lnTo>
                  <a:lnTo>
                    <a:pt x="547928" y="71386"/>
                  </a:lnTo>
                  <a:lnTo>
                    <a:pt x="587588" y="70524"/>
                  </a:lnTo>
                  <a:lnTo>
                    <a:pt x="615099" y="66497"/>
                  </a:lnTo>
                  <a:lnTo>
                    <a:pt x="615099" y="59651"/>
                  </a:lnTo>
                  <a:lnTo>
                    <a:pt x="560514" y="59651"/>
                  </a:lnTo>
                  <a:lnTo>
                    <a:pt x="560514" y="5168"/>
                  </a:lnTo>
                  <a:close/>
                </a:path>
                <a:path w="770889" h="123189">
                  <a:moveTo>
                    <a:pt x="615099" y="55041"/>
                  </a:moveTo>
                  <a:lnTo>
                    <a:pt x="575475" y="59372"/>
                  </a:lnTo>
                  <a:lnTo>
                    <a:pt x="560514" y="59651"/>
                  </a:lnTo>
                  <a:lnTo>
                    <a:pt x="615099" y="59651"/>
                  </a:lnTo>
                  <a:lnTo>
                    <a:pt x="615099" y="55041"/>
                  </a:lnTo>
                  <a:close/>
                </a:path>
                <a:path w="770889" h="123189">
                  <a:moveTo>
                    <a:pt x="722210" y="8242"/>
                  </a:moveTo>
                  <a:lnTo>
                    <a:pt x="666242" y="8242"/>
                  </a:lnTo>
                  <a:lnTo>
                    <a:pt x="666242" y="19977"/>
                  </a:lnTo>
                  <a:lnTo>
                    <a:pt x="707123" y="19977"/>
                  </a:lnTo>
                  <a:lnTo>
                    <a:pt x="702621" y="35355"/>
                  </a:lnTo>
                  <a:lnTo>
                    <a:pt x="692048" y="49645"/>
                  </a:lnTo>
                  <a:lnTo>
                    <a:pt x="676969" y="61291"/>
                  </a:lnTo>
                  <a:lnTo>
                    <a:pt x="658952" y="68732"/>
                  </a:lnTo>
                  <a:lnTo>
                    <a:pt x="666750" y="78092"/>
                  </a:lnTo>
                  <a:lnTo>
                    <a:pt x="689142" y="67276"/>
                  </a:lnTo>
                  <a:lnTo>
                    <a:pt x="706558" y="51182"/>
                  </a:lnTo>
                  <a:lnTo>
                    <a:pt x="717934" y="31081"/>
                  </a:lnTo>
                  <a:lnTo>
                    <a:pt x="722210" y="8242"/>
                  </a:lnTo>
                  <a:close/>
                </a:path>
                <a:path w="770889" h="123189">
                  <a:moveTo>
                    <a:pt x="690143" y="81876"/>
                  </a:moveTo>
                  <a:lnTo>
                    <a:pt x="677697" y="81876"/>
                  </a:lnTo>
                  <a:lnTo>
                    <a:pt x="677697" y="120154"/>
                  </a:lnTo>
                  <a:lnTo>
                    <a:pt x="757936" y="120154"/>
                  </a:lnTo>
                  <a:lnTo>
                    <a:pt x="757936" y="108419"/>
                  </a:lnTo>
                  <a:lnTo>
                    <a:pt x="690143" y="108419"/>
                  </a:lnTo>
                  <a:lnTo>
                    <a:pt x="690143" y="81876"/>
                  </a:lnTo>
                  <a:close/>
                </a:path>
                <a:path w="770889" h="123189">
                  <a:moveTo>
                    <a:pt x="754405" y="0"/>
                  </a:moveTo>
                  <a:lnTo>
                    <a:pt x="741832" y="0"/>
                  </a:lnTo>
                  <a:lnTo>
                    <a:pt x="741832" y="89001"/>
                  </a:lnTo>
                  <a:lnTo>
                    <a:pt x="754405" y="89001"/>
                  </a:lnTo>
                  <a:lnTo>
                    <a:pt x="754405" y="51828"/>
                  </a:lnTo>
                  <a:lnTo>
                    <a:pt x="770382" y="51828"/>
                  </a:lnTo>
                  <a:lnTo>
                    <a:pt x="770382" y="40093"/>
                  </a:lnTo>
                  <a:lnTo>
                    <a:pt x="754405" y="40093"/>
                  </a:lnTo>
                  <a:lnTo>
                    <a:pt x="754405" y="0"/>
                  </a:lnTo>
                  <a:close/>
                </a:path>
              </a:pathLst>
            </a:custGeom>
            <a:solidFill>
              <a:srgbClr val="489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360619" y="4832030"/>
              <a:ext cx="572135" cy="123189"/>
            </a:xfrm>
            <a:custGeom>
              <a:avLst/>
              <a:gdLst/>
              <a:ahLst/>
              <a:cxnLst/>
              <a:rect l="l" t="t" r="r" b="b"/>
              <a:pathLst>
                <a:path w="572135" h="123189">
                  <a:moveTo>
                    <a:pt x="110680" y="98221"/>
                  </a:moveTo>
                  <a:lnTo>
                    <a:pt x="0" y="98221"/>
                  </a:lnTo>
                  <a:lnTo>
                    <a:pt x="0" y="106883"/>
                  </a:lnTo>
                  <a:lnTo>
                    <a:pt x="110680" y="106883"/>
                  </a:lnTo>
                  <a:lnTo>
                    <a:pt x="110680" y="98221"/>
                  </a:lnTo>
                  <a:close/>
                </a:path>
                <a:path w="572135" h="123189">
                  <a:moveTo>
                    <a:pt x="60121" y="68745"/>
                  </a:moveTo>
                  <a:lnTo>
                    <a:pt x="50558" y="68745"/>
                  </a:lnTo>
                  <a:lnTo>
                    <a:pt x="50558" y="98221"/>
                  </a:lnTo>
                  <a:lnTo>
                    <a:pt x="60121" y="98221"/>
                  </a:lnTo>
                  <a:lnTo>
                    <a:pt x="60121" y="68745"/>
                  </a:lnTo>
                  <a:close/>
                </a:path>
                <a:path w="572135" h="123189">
                  <a:moveTo>
                    <a:pt x="60375" y="5448"/>
                  </a:moveTo>
                  <a:lnTo>
                    <a:pt x="50317" y="5448"/>
                  </a:lnTo>
                  <a:lnTo>
                    <a:pt x="50317" y="15506"/>
                  </a:lnTo>
                  <a:lnTo>
                    <a:pt x="49213" y="24416"/>
                  </a:lnTo>
                  <a:lnTo>
                    <a:pt x="27434" y="55711"/>
                  </a:lnTo>
                  <a:lnTo>
                    <a:pt x="6667" y="67627"/>
                  </a:lnTo>
                  <a:lnTo>
                    <a:pt x="13080" y="74612"/>
                  </a:lnTo>
                  <a:lnTo>
                    <a:pt x="44782" y="51603"/>
                  </a:lnTo>
                  <a:lnTo>
                    <a:pt x="55346" y="33667"/>
                  </a:lnTo>
                  <a:lnTo>
                    <a:pt x="64812" y="33667"/>
                  </a:lnTo>
                  <a:lnTo>
                    <a:pt x="64571" y="33248"/>
                  </a:lnTo>
                  <a:lnTo>
                    <a:pt x="61477" y="24416"/>
                  </a:lnTo>
                  <a:lnTo>
                    <a:pt x="60375" y="15506"/>
                  </a:lnTo>
                  <a:lnTo>
                    <a:pt x="60375" y="5448"/>
                  </a:lnTo>
                  <a:close/>
                </a:path>
                <a:path w="572135" h="123189">
                  <a:moveTo>
                    <a:pt x="64812" y="33667"/>
                  </a:moveTo>
                  <a:lnTo>
                    <a:pt x="55346" y="33667"/>
                  </a:lnTo>
                  <a:lnTo>
                    <a:pt x="57387" y="38703"/>
                  </a:lnTo>
                  <a:lnTo>
                    <a:pt x="86536" y="69180"/>
                  </a:lnTo>
                  <a:lnTo>
                    <a:pt x="97599" y="74612"/>
                  </a:lnTo>
                  <a:lnTo>
                    <a:pt x="104012" y="67627"/>
                  </a:lnTo>
                  <a:lnTo>
                    <a:pt x="98632" y="65368"/>
                  </a:lnTo>
                  <a:lnTo>
                    <a:pt x="91343" y="61299"/>
                  </a:lnTo>
                  <a:lnTo>
                    <a:pt x="83251" y="55711"/>
                  </a:lnTo>
                  <a:lnTo>
                    <a:pt x="75463" y="48894"/>
                  </a:lnTo>
                  <a:lnTo>
                    <a:pt x="69339" y="41556"/>
                  </a:lnTo>
                  <a:lnTo>
                    <a:pt x="64812" y="33667"/>
                  </a:lnTo>
                  <a:close/>
                </a:path>
                <a:path w="572135" h="123189">
                  <a:moveTo>
                    <a:pt x="228117" y="63576"/>
                  </a:moveTo>
                  <a:lnTo>
                    <a:pt x="117436" y="63576"/>
                  </a:lnTo>
                  <a:lnTo>
                    <a:pt x="117436" y="72237"/>
                  </a:lnTo>
                  <a:lnTo>
                    <a:pt x="228117" y="72237"/>
                  </a:lnTo>
                  <a:lnTo>
                    <a:pt x="228117" y="63576"/>
                  </a:lnTo>
                  <a:close/>
                </a:path>
                <a:path w="572135" h="123189">
                  <a:moveTo>
                    <a:pt x="177558" y="43167"/>
                  </a:moveTo>
                  <a:lnTo>
                    <a:pt x="167995" y="43167"/>
                  </a:lnTo>
                  <a:lnTo>
                    <a:pt x="167995" y="63576"/>
                  </a:lnTo>
                  <a:lnTo>
                    <a:pt x="177558" y="63576"/>
                  </a:lnTo>
                  <a:lnTo>
                    <a:pt x="177558" y="43167"/>
                  </a:lnTo>
                  <a:close/>
                </a:path>
                <a:path w="572135" h="123189">
                  <a:moveTo>
                    <a:pt x="177799" y="838"/>
                  </a:moveTo>
                  <a:lnTo>
                    <a:pt x="167741" y="838"/>
                  </a:lnTo>
                  <a:lnTo>
                    <a:pt x="167741" y="6426"/>
                  </a:lnTo>
                  <a:lnTo>
                    <a:pt x="166615" y="12616"/>
                  </a:lnTo>
                  <a:lnTo>
                    <a:pt x="137012" y="39133"/>
                  </a:lnTo>
                  <a:lnTo>
                    <a:pt x="124485" y="43306"/>
                  </a:lnTo>
                  <a:lnTo>
                    <a:pt x="130263" y="50291"/>
                  </a:lnTo>
                  <a:lnTo>
                    <a:pt x="164477" y="32410"/>
                  </a:lnTo>
                  <a:lnTo>
                    <a:pt x="172770" y="19697"/>
                  </a:lnTo>
                  <a:lnTo>
                    <a:pt x="182776" y="19697"/>
                  </a:lnTo>
                  <a:lnTo>
                    <a:pt x="182097" y="18859"/>
                  </a:lnTo>
                  <a:lnTo>
                    <a:pt x="178927" y="12616"/>
                  </a:lnTo>
                  <a:lnTo>
                    <a:pt x="177799" y="6426"/>
                  </a:lnTo>
                  <a:lnTo>
                    <a:pt x="177799" y="838"/>
                  </a:lnTo>
                  <a:close/>
                </a:path>
                <a:path w="572135" h="123189">
                  <a:moveTo>
                    <a:pt x="182776" y="19697"/>
                  </a:moveTo>
                  <a:lnTo>
                    <a:pt x="172770" y="19697"/>
                  </a:lnTo>
                  <a:lnTo>
                    <a:pt x="174028" y="23609"/>
                  </a:lnTo>
                  <a:lnTo>
                    <a:pt x="204517" y="46729"/>
                  </a:lnTo>
                  <a:lnTo>
                    <a:pt x="215290" y="50291"/>
                  </a:lnTo>
                  <a:lnTo>
                    <a:pt x="221068" y="43306"/>
                  </a:lnTo>
                  <a:lnTo>
                    <a:pt x="215543" y="41750"/>
                  </a:lnTo>
                  <a:lnTo>
                    <a:pt x="208541" y="39133"/>
                  </a:lnTo>
                  <a:lnTo>
                    <a:pt x="200857" y="35389"/>
                  </a:lnTo>
                  <a:lnTo>
                    <a:pt x="193281" y="30454"/>
                  </a:lnTo>
                  <a:lnTo>
                    <a:pt x="186988" y="24892"/>
                  </a:lnTo>
                  <a:lnTo>
                    <a:pt x="182776" y="19697"/>
                  </a:lnTo>
                  <a:close/>
                </a:path>
                <a:path w="572135" h="123189">
                  <a:moveTo>
                    <a:pt x="213525" y="86906"/>
                  </a:moveTo>
                  <a:lnTo>
                    <a:pt x="130517" y="86906"/>
                  </a:lnTo>
                  <a:lnTo>
                    <a:pt x="130517" y="95567"/>
                  </a:lnTo>
                  <a:lnTo>
                    <a:pt x="204088" y="95567"/>
                  </a:lnTo>
                  <a:lnTo>
                    <a:pt x="204088" y="122948"/>
                  </a:lnTo>
                  <a:lnTo>
                    <a:pt x="213525" y="122948"/>
                  </a:lnTo>
                  <a:lnTo>
                    <a:pt x="213525" y="86906"/>
                  </a:lnTo>
                  <a:close/>
                </a:path>
                <a:path w="572135" h="123189">
                  <a:moveTo>
                    <a:pt x="291083" y="7264"/>
                  </a:moveTo>
                  <a:lnTo>
                    <a:pt x="255117" y="7264"/>
                  </a:lnTo>
                  <a:lnTo>
                    <a:pt x="255117" y="16065"/>
                  </a:lnTo>
                  <a:lnTo>
                    <a:pt x="291083" y="16065"/>
                  </a:lnTo>
                  <a:lnTo>
                    <a:pt x="291083" y="7264"/>
                  </a:lnTo>
                  <a:close/>
                </a:path>
                <a:path w="572135" h="123189">
                  <a:moveTo>
                    <a:pt x="307568" y="29197"/>
                  </a:moveTo>
                  <a:lnTo>
                    <a:pt x="238518" y="29197"/>
                  </a:lnTo>
                  <a:lnTo>
                    <a:pt x="238518" y="37998"/>
                  </a:lnTo>
                  <a:lnTo>
                    <a:pt x="307568" y="37998"/>
                  </a:lnTo>
                  <a:lnTo>
                    <a:pt x="307568" y="29197"/>
                  </a:lnTo>
                  <a:close/>
                </a:path>
                <a:path w="572135" h="123189">
                  <a:moveTo>
                    <a:pt x="330707" y="0"/>
                  </a:moveTo>
                  <a:lnTo>
                    <a:pt x="321271" y="0"/>
                  </a:lnTo>
                  <a:lnTo>
                    <a:pt x="321271" y="122948"/>
                  </a:lnTo>
                  <a:lnTo>
                    <a:pt x="330707" y="122948"/>
                  </a:lnTo>
                  <a:lnTo>
                    <a:pt x="330707" y="60629"/>
                  </a:lnTo>
                  <a:lnTo>
                    <a:pt x="348564" y="60629"/>
                  </a:lnTo>
                  <a:lnTo>
                    <a:pt x="348564" y="51549"/>
                  </a:lnTo>
                  <a:lnTo>
                    <a:pt x="330707" y="51549"/>
                  </a:lnTo>
                  <a:lnTo>
                    <a:pt x="330707" y="0"/>
                  </a:lnTo>
                  <a:close/>
                </a:path>
                <a:path w="572135" h="123189">
                  <a:moveTo>
                    <a:pt x="273227" y="49034"/>
                  </a:moveTo>
                  <a:lnTo>
                    <a:pt x="261325" y="51280"/>
                  </a:lnTo>
                  <a:lnTo>
                    <a:pt x="252068" y="57353"/>
                  </a:lnTo>
                  <a:lnTo>
                    <a:pt x="246065" y="66254"/>
                  </a:lnTo>
                  <a:lnTo>
                    <a:pt x="243928" y="76987"/>
                  </a:lnTo>
                  <a:lnTo>
                    <a:pt x="246083" y="87680"/>
                  </a:lnTo>
                  <a:lnTo>
                    <a:pt x="252115" y="96632"/>
                  </a:lnTo>
                  <a:lnTo>
                    <a:pt x="261379" y="102781"/>
                  </a:lnTo>
                  <a:lnTo>
                    <a:pt x="273227" y="105067"/>
                  </a:lnTo>
                  <a:lnTo>
                    <a:pt x="284931" y="102762"/>
                  </a:lnTo>
                  <a:lnTo>
                    <a:pt x="294124" y="96580"/>
                  </a:lnTo>
                  <a:lnTo>
                    <a:pt x="294334" y="96265"/>
                  </a:lnTo>
                  <a:lnTo>
                    <a:pt x="273227" y="96265"/>
                  </a:lnTo>
                  <a:lnTo>
                    <a:pt x="264984" y="94707"/>
                  </a:lnTo>
                  <a:lnTo>
                    <a:pt x="258860" y="90503"/>
                  </a:lnTo>
                  <a:lnTo>
                    <a:pt x="255046" y="84360"/>
                  </a:lnTo>
                  <a:lnTo>
                    <a:pt x="253733" y="76987"/>
                  </a:lnTo>
                  <a:lnTo>
                    <a:pt x="255046" y="69611"/>
                  </a:lnTo>
                  <a:lnTo>
                    <a:pt x="258860" y="63465"/>
                  </a:lnTo>
                  <a:lnTo>
                    <a:pt x="264984" y="59256"/>
                  </a:lnTo>
                  <a:lnTo>
                    <a:pt x="273227" y="57696"/>
                  </a:lnTo>
                  <a:lnTo>
                    <a:pt x="294391" y="57696"/>
                  </a:lnTo>
                  <a:lnTo>
                    <a:pt x="294124" y="57300"/>
                  </a:lnTo>
                  <a:lnTo>
                    <a:pt x="284931" y="51260"/>
                  </a:lnTo>
                  <a:lnTo>
                    <a:pt x="273227" y="49034"/>
                  </a:lnTo>
                  <a:close/>
                </a:path>
                <a:path w="572135" h="123189">
                  <a:moveTo>
                    <a:pt x="294391" y="57696"/>
                  </a:moveTo>
                  <a:lnTo>
                    <a:pt x="273227" y="57696"/>
                  </a:lnTo>
                  <a:lnTo>
                    <a:pt x="281402" y="59256"/>
                  </a:lnTo>
                  <a:lnTo>
                    <a:pt x="287488" y="63465"/>
                  </a:lnTo>
                  <a:lnTo>
                    <a:pt x="291285" y="69611"/>
                  </a:lnTo>
                  <a:lnTo>
                    <a:pt x="292595" y="76987"/>
                  </a:lnTo>
                  <a:lnTo>
                    <a:pt x="291285" y="84360"/>
                  </a:lnTo>
                  <a:lnTo>
                    <a:pt x="287488" y="90503"/>
                  </a:lnTo>
                  <a:lnTo>
                    <a:pt x="281402" y="94707"/>
                  </a:lnTo>
                  <a:lnTo>
                    <a:pt x="273227" y="96265"/>
                  </a:lnTo>
                  <a:lnTo>
                    <a:pt x="294334" y="96265"/>
                  </a:lnTo>
                  <a:lnTo>
                    <a:pt x="300132" y="87622"/>
                  </a:lnTo>
                  <a:lnTo>
                    <a:pt x="302285" y="76987"/>
                  </a:lnTo>
                  <a:lnTo>
                    <a:pt x="300132" y="66195"/>
                  </a:lnTo>
                  <a:lnTo>
                    <a:pt x="294391" y="57696"/>
                  </a:lnTo>
                  <a:close/>
                </a:path>
                <a:path w="572135" h="123189">
                  <a:moveTo>
                    <a:pt x="452793" y="51688"/>
                  </a:moveTo>
                  <a:lnTo>
                    <a:pt x="443483" y="51688"/>
                  </a:lnTo>
                  <a:lnTo>
                    <a:pt x="443483" y="70980"/>
                  </a:lnTo>
                  <a:lnTo>
                    <a:pt x="452793" y="70980"/>
                  </a:lnTo>
                  <a:lnTo>
                    <a:pt x="452793" y="51688"/>
                  </a:lnTo>
                  <a:close/>
                </a:path>
                <a:path w="572135" h="123189">
                  <a:moveTo>
                    <a:pt x="388150" y="4190"/>
                  </a:moveTo>
                  <a:lnTo>
                    <a:pt x="375982" y="6544"/>
                  </a:lnTo>
                  <a:lnTo>
                    <a:pt x="366387" y="12957"/>
                  </a:lnTo>
                  <a:lnTo>
                    <a:pt x="360094" y="22461"/>
                  </a:lnTo>
                  <a:lnTo>
                    <a:pt x="357835" y="34086"/>
                  </a:lnTo>
                  <a:lnTo>
                    <a:pt x="360094" y="45714"/>
                  </a:lnTo>
                  <a:lnTo>
                    <a:pt x="366387" y="55222"/>
                  </a:lnTo>
                  <a:lnTo>
                    <a:pt x="375982" y="61640"/>
                  </a:lnTo>
                  <a:lnTo>
                    <a:pt x="388150" y="63995"/>
                  </a:lnTo>
                  <a:lnTo>
                    <a:pt x="395764" y="63133"/>
                  </a:lnTo>
                  <a:lnTo>
                    <a:pt x="402499" y="60671"/>
                  </a:lnTo>
                  <a:lnTo>
                    <a:pt x="408222" y="56794"/>
                  </a:lnTo>
                  <a:lnTo>
                    <a:pt x="409919" y="54902"/>
                  </a:lnTo>
                  <a:lnTo>
                    <a:pt x="388150" y="54902"/>
                  </a:lnTo>
                  <a:lnTo>
                    <a:pt x="379446" y="53260"/>
                  </a:lnTo>
                  <a:lnTo>
                    <a:pt x="373052" y="48790"/>
                  </a:lnTo>
                  <a:lnTo>
                    <a:pt x="369112" y="42171"/>
                  </a:lnTo>
                  <a:lnTo>
                    <a:pt x="367766" y="34086"/>
                  </a:lnTo>
                  <a:lnTo>
                    <a:pt x="369112" y="26023"/>
                  </a:lnTo>
                  <a:lnTo>
                    <a:pt x="373052" y="19453"/>
                  </a:lnTo>
                  <a:lnTo>
                    <a:pt x="379446" y="15030"/>
                  </a:lnTo>
                  <a:lnTo>
                    <a:pt x="388150" y="13411"/>
                  </a:lnTo>
                  <a:lnTo>
                    <a:pt x="410026" y="13411"/>
                  </a:lnTo>
                  <a:lnTo>
                    <a:pt x="408675" y="11852"/>
                  </a:lnTo>
                  <a:lnTo>
                    <a:pt x="402842" y="7753"/>
                  </a:lnTo>
                  <a:lnTo>
                    <a:pt x="395949" y="5120"/>
                  </a:lnTo>
                  <a:lnTo>
                    <a:pt x="388150" y="4190"/>
                  </a:lnTo>
                  <a:close/>
                </a:path>
                <a:path w="572135" h="123189">
                  <a:moveTo>
                    <a:pt x="410026" y="13411"/>
                  </a:moveTo>
                  <a:lnTo>
                    <a:pt x="388150" y="13411"/>
                  </a:lnTo>
                  <a:lnTo>
                    <a:pt x="396899" y="15030"/>
                  </a:lnTo>
                  <a:lnTo>
                    <a:pt x="403283" y="19453"/>
                  </a:lnTo>
                  <a:lnTo>
                    <a:pt x="407193" y="26023"/>
                  </a:lnTo>
                  <a:lnTo>
                    <a:pt x="408520" y="34086"/>
                  </a:lnTo>
                  <a:lnTo>
                    <a:pt x="407193" y="42171"/>
                  </a:lnTo>
                  <a:lnTo>
                    <a:pt x="403283" y="48790"/>
                  </a:lnTo>
                  <a:lnTo>
                    <a:pt x="396899" y="53260"/>
                  </a:lnTo>
                  <a:lnTo>
                    <a:pt x="388150" y="54902"/>
                  </a:lnTo>
                  <a:lnTo>
                    <a:pt x="409919" y="54902"/>
                  </a:lnTo>
                  <a:lnTo>
                    <a:pt x="412800" y="51688"/>
                  </a:lnTo>
                  <a:lnTo>
                    <a:pt x="452793" y="51688"/>
                  </a:lnTo>
                  <a:lnTo>
                    <a:pt x="452793" y="43167"/>
                  </a:lnTo>
                  <a:lnTo>
                    <a:pt x="417067" y="43167"/>
                  </a:lnTo>
                  <a:lnTo>
                    <a:pt x="417956" y="40373"/>
                  </a:lnTo>
                  <a:lnTo>
                    <a:pt x="418325" y="37299"/>
                  </a:lnTo>
                  <a:lnTo>
                    <a:pt x="418325" y="31153"/>
                  </a:lnTo>
                  <a:lnTo>
                    <a:pt x="417956" y="28359"/>
                  </a:lnTo>
                  <a:lnTo>
                    <a:pt x="417194" y="25704"/>
                  </a:lnTo>
                  <a:lnTo>
                    <a:pt x="452793" y="25704"/>
                  </a:lnTo>
                  <a:lnTo>
                    <a:pt x="452793" y="17183"/>
                  </a:lnTo>
                  <a:lnTo>
                    <a:pt x="413296" y="17183"/>
                  </a:lnTo>
                  <a:lnTo>
                    <a:pt x="410026" y="13411"/>
                  </a:lnTo>
                  <a:close/>
                </a:path>
                <a:path w="572135" h="123189">
                  <a:moveTo>
                    <a:pt x="452793" y="25704"/>
                  </a:moveTo>
                  <a:lnTo>
                    <a:pt x="443483" y="25704"/>
                  </a:lnTo>
                  <a:lnTo>
                    <a:pt x="443483" y="43167"/>
                  </a:lnTo>
                  <a:lnTo>
                    <a:pt x="452793" y="43167"/>
                  </a:lnTo>
                  <a:lnTo>
                    <a:pt x="452793" y="25704"/>
                  </a:lnTo>
                  <a:close/>
                </a:path>
                <a:path w="572135" h="123189">
                  <a:moveTo>
                    <a:pt x="452793" y="0"/>
                  </a:moveTo>
                  <a:lnTo>
                    <a:pt x="443483" y="0"/>
                  </a:lnTo>
                  <a:lnTo>
                    <a:pt x="443483" y="17183"/>
                  </a:lnTo>
                  <a:lnTo>
                    <a:pt x="452793" y="17183"/>
                  </a:lnTo>
                  <a:lnTo>
                    <a:pt x="452793" y="0"/>
                  </a:lnTo>
                  <a:close/>
                </a:path>
                <a:path w="572135" h="123189">
                  <a:moveTo>
                    <a:pt x="402334" y="96405"/>
                  </a:moveTo>
                  <a:lnTo>
                    <a:pt x="393547" y="96405"/>
                  </a:lnTo>
                  <a:lnTo>
                    <a:pt x="394804" y="100177"/>
                  </a:lnTo>
                  <a:lnTo>
                    <a:pt x="397205" y="104787"/>
                  </a:lnTo>
                  <a:lnTo>
                    <a:pt x="401599" y="110655"/>
                  </a:lnTo>
                  <a:lnTo>
                    <a:pt x="408647" y="118617"/>
                  </a:lnTo>
                  <a:lnTo>
                    <a:pt x="414426" y="122948"/>
                  </a:lnTo>
                  <a:lnTo>
                    <a:pt x="420725" y="119037"/>
                  </a:lnTo>
                  <a:lnTo>
                    <a:pt x="425915" y="112052"/>
                  </a:lnTo>
                  <a:lnTo>
                    <a:pt x="414299" y="112052"/>
                  </a:lnTo>
                  <a:lnTo>
                    <a:pt x="410527" y="108978"/>
                  </a:lnTo>
                  <a:lnTo>
                    <a:pt x="407009" y="104647"/>
                  </a:lnTo>
                  <a:lnTo>
                    <a:pt x="402334" y="96405"/>
                  </a:lnTo>
                  <a:close/>
                </a:path>
                <a:path w="572135" h="123189">
                  <a:moveTo>
                    <a:pt x="398081" y="76847"/>
                  </a:moveTo>
                  <a:lnTo>
                    <a:pt x="388899" y="76847"/>
                  </a:lnTo>
                  <a:lnTo>
                    <a:pt x="388899" y="86486"/>
                  </a:lnTo>
                  <a:lnTo>
                    <a:pt x="387019" y="92494"/>
                  </a:lnTo>
                  <a:lnTo>
                    <a:pt x="382104" y="100596"/>
                  </a:lnTo>
                  <a:lnTo>
                    <a:pt x="377964" y="107581"/>
                  </a:lnTo>
                  <a:lnTo>
                    <a:pt x="372300" y="112471"/>
                  </a:lnTo>
                  <a:lnTo>
                    <a:pt x="366267" y="116103"/>
                  </a:lnTo>
                  <a:lnTo>
                    <a:pt x="372554" y="122808"/>
                  </a:lnTo>
                  <a:lnTo>
                    <a:pt x="377456" y="119595"/>
                  </a:lnTo>
                  <a:lnTo>
                    <a:pt x="381355" y="116243"/>
                  </a:lnTo>
                  <a:lnTo>
                    <a:pt x="385508" y="110655"/>
                  </a:lnTo>
                  <a:lnTo>
                    <a:pt x="390029" y="104647"/>
                  </a:lnTo>
                  <a:lnTo>
                    <a:pt x="392417" y="100037"/>
                  </a:lnTo>
                  <a:lnTo>
                    <a:pt x="393547" y="96405"/>
                  </a:lnTo>
                  <a:lnTo>
                    <a:pt x="402334" y="96405"/>
                  </a:lnTo>
                  <a:lnTo>
                    <a:pt x="399719" y="91795"/>
                  </a:lnTo>
                  <a:lnTo>
                    <a:pt x="398201" y="86486"/>
                  </a:lnTo>
                  <a:lnTo>
                    <a:pt x="398081" y="76847"/>
                  </a:lnTo>
                  <a:close/>
                </a:path>
                <a:path w="572135" h="123189">
                  <a:moveTo>
                    <a:pt x="443909" y="96405"/>
                  </a:moveTo>
                  <a:lnTo>
                    <a:pt x="435305" y="96405"/>
                  </a:lnTo>
                  <a:lnTo>
                    <a:pt x="436308" y="100037"/>
                  </a:lnTo>
                  <a:lnTo>
                    <a:pt x="455802" y="122808"/>
                  </a:lnTo>
                  <a:lnTo>
                    <a:pt x="462102" y="116103"/>
                  </a:lnTo>
                  <a:lnTo>
                    <a:pt x="456056" y="112471"/>
                  </a:lnTo>
                  <a:lnTo>
                    <a:pt x="450532" y="107581"/>
                  </a:lnTo>
                  <a:lnTo>
                    <a:pt x="443909" y="96405"/>
                  </a:lnTo>
                  <a:close/>
                </a:path>
                <a:path w="572135" h="123189">
                  <a:moveTo>
                    <a:pt x="439839" y="76847"/>
                  </a:moveTo>
                  <a:lnTo>
                    <a:pt x="430529" y="76847"/>
                  </a:lnTo>
                  <a:lnTo>
                    <a:pt x="430419" y="86486"/>
                  </a:lnTo>
                  <a:lnTo>
                    <a:pt x="429018" y="91795"/>
                  </a:lnTo>
                  <a:lnTo>
                    <a:pt x="424624" y="99339"/>
                  </a:lnTo>
                  <a:lnTo>
                    <a:pt x="421728" y="104647"/>
                  </a:lnTo>
                  <a:lnTo>
                    <a:pt x="418083" y="108978"/>
                  </a:lnTo>
                  <a:lnTo>
                    <a:pt x="414299" y="112052"/>
                  </a:lnTo>
                  <a:lnTo>
                    <a:pt x="425915" y="112052"/>
                  </a:lnTo>
                  <a:lnTo>
                    <a:pt x="426123" y="111772"/>
                  </a:lnTo>
                  <a:lnTo>
                    <a:pt x="427253" y="110655"/>
                  </a:lnTo>
                  <a:lnTo>
                    <a:pt x="431533" y="104787"/>
                  </a:lnTo>
                  <a:lnTo>
                    <a:pt x="433920" y="100177"/>
                  </a:lnTo>
                  <a:lnTo>
                    <a:pt x="435305" y="96405"/>
                  </a:lnTo>
                  <a:lnTo>
                    <a:pt x="443909" y="96405"/>
                  </a:lnTo>
                  <a:lnTo>
                    <a:pt x="441591" y="92494"/>
                  </a:lnTo>
                  <a:lnTo>
                    <a:pt x="439839" y="86486"/>
                  </a:lnTo>
                  <a:lnTo>
                    <a:pt x="439839" y="76847"/>
                  </a:lnTo>
                  <a:close/>
                </a:path>
                <a:path w="572135" h="123189">
                  <a:moveTo>
                    <a:pt x="501180" y="81318"/>
                  </a:moveTo>
                  <a:lnTo>
                    <a:pt x="491743" y="81318"/>
                  </a:lnTo>
                  <a:lnTo>
                    <a:pt x="491743" y="120154"/>
                  </a:lnTo>
                  <a:lnTo>
                    <a:pt x="571855" y="120154"/>
                  </a:lnTo>
                  <a:lnTo>
                    <a:pt x="571855" y="111632"/>
                  </a:lnTo>
                  <a:lnTo>
                    <a:pt x="501180" y="111632"/>
                  </a:lnTo>
                  <a:lnTo>
                    <a:pt x="501180" y="81318"/>
                  </a:lnTo>
                  <a:close/>
                </a:path>
                <a:path w="572135" h="123189">
                  <a:moveTo>
                    <a:pt x="569086" y="0"/>
                  </a:moveTo>
                  <a:lnTo>
                    <a:pt x="559777" y="0"/>
                  </a:lnTo>
                  <a:lnTo>
                    <a:pt x="559777" y="33108"/>
                  </a:lnTo>
                  <a:lnTo>
                    <a:pt x="526834" y="33108"/>
                  </a:lnTo>
                  <a:lnTo>
                    <a:pt x="526834" y="41630"/>
                  </a:lnTo>
                  <a:lnTo>
                    <a:pt x="559777" y="41630"/>
                  </a:lnTo>
                  <a:lnTo>
                    <a:pt x="559777" y="89280"/>
                  </a:lnTo>
                  <a:lnTo>
                    <a:pt x="569086" y="89280"/>
                  </a:lnTo>
                  <a:lnTo>
                    <a:pt x="569086" y="0"/>
                  </a:lnTo>
                  <a:close/>
                </a:path>
                <a:path w="572135" h="123189">
                  <a:moveTo>
                    <a:pt x="534504" y="8940"/>
                  </a:moveTo>
                  <a:lnTo>
                    <a:pt x="478916" y="8940"/>
                  </a:lnTo>
                  <a:lnTo>
                    <a:pt x="478916" y="70142"/>
                  </a:lnTo>
                  <a:lnTo>
                    <a:pt x="523310" y="69079"/>
                  </a:lnTo>
                  <a:lnTo>
                    <a:pt x="547204" y="66230"/>
                  </a:lnTo>
                  <a:lnTo>
                    <a:pt x="547204" y="61467"/>
                  </a:lnTo>
                  <a:lnTo>
                    <a:pt x="488353" y="61467"/>
                  </a:lnTo>
                  <a:lnTo>
                    <a:pt x="488353" y="17602"/>
                  </a:lnTo>
                  <a:lnTo>
                    <a:pt x="534504" y="17602"/>
                  </a:lnTo>
                  <a:lnTo>
                    <a:pt x="534504" y="8940"/>
                  </a:lnTo>
                  <a:close/>
                </a:path>
                <a:path w="572135" h="123189">
                  <a:moveTo>
                    <a:pt x="547204" y="57696"/>
                  </a:moveTo>
                  <a:lnTo>
                    <a:pt x="488353" y="61467"/>
                  </a:lnTo>
                  <a:lnTo>
                    <a:pt x="547204" y="61467"/>
                  </a:lnTo>
                  <a:lnTo>
                    <a:pt x="547204" y="576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08067" y="4832022"/>
              <a:ext cx="219684" cy="12296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71610" y="5035225"/>
              <a:ext cx="1768093" cy="12295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13294" y="5035228"/>
              <a:ext cx="212064" cy="12462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167841" y="5238427"/>
              <a:ext cx="621665" cy="125095"/>
            </a:xfrm>
            <a:custGeom>
              <a:avLst/>
              <a:gdLst/>
              <a:ahLst/>
              <a:cxnLst/>
              <a:rect l="l" t="t" r="r" b="b"/>
              <a:pathLst>
                <a:path w="621664" h="125095">
                  <a:moveTo>
                    <a:pt x="46278" y="6845"/>
                  </a:moveTo>
                  <a:lnTo>
                    <a:pt x="33083" y="6845"/>
                  </a:lnTo>
                  <a:lnTo>
                    <a:pt x="33083" y="26263"/>
                  </a:lnTo>
                  <a:lnTo>
                    <a:pt x="31186" y="47409"/>
                  </a:lnTo>
                  <a:lnTo>
                    <a:pt x="25266" y="65565"/>
                  </a:lnTo>
                  <a:lnTo>
                    <a:pt x="14984" y="80732"/>
                  </a:lnTo>
                  <a:lnTo>
                    <a:pt x="0" y="92913"/>
                  </a:lnTo>
                  <a:lnTo>
                    <a:pt x="10058" y="101714"/>
                  </a:lnTo>
                  <a:lnTo>
                    <a:pt x="18766" y="94596"/>
                  </a:lnTo>
                  <a:lnTo>
                    <a:pt x="27636" y="84583"/>
                  </a:lnTo>
                  <a:lnTo>
                    <a:pt x="35138" y="73287"/>
                  </a:lnTo>
                  <a:lnTo>
                    <a:pt x="39738" y="62318"/>
                  </a:lnTo>
                  <a:lnTo>
                    <a:pt x="53673" y="62318"/>
                  </a:lnTo>
                  <a:lnTo>
                    <a:pt x="48293" y="47075"/>
                  </a:lnTo>
                  <a:lnTo>
                    <a:pt x="46278" y="26263"/>
                  </a:lnTo>
                  <a:lnTo>
                    <a:pt x="46278" y="6845"/>
                  </a:lnTo>
                  <a:close/>
                </a:path>
                <a:path w="621664" h="125095">
                  <a:moveTo>
                    <a:pt x="53673" y="62318"/>
                  </a:moveTo>
                  <a:lnTo>
                    <a:pt x="39738" y="62318"/>
                  </a:lnTo>
                  <a:lnTo>
                    <a:pt x="45493" y="73778"/>
                  </a:lnTo>
                  <a:lnTo>
                    <a:pt x="53120" y="84635"/>
                  </a:lnTo>
                  <a:lnTo>
                    <a:pt x="61476" y="93554"/>
                  </a:lnTo>
                  <a:lnTo>
                    <a:pt x="69418" y="99199"/>
                  </a:lnTo>
                  <a:lnTo>
                    <a:pt x="77850" y="89141"/>
                  </a:lnTo>
                  <a:lnTo>
                    <a:pt x="64163" y="77845"/>
                  </a:lnTo>
                  <a:lnTo>
                    <a:pt x="54282" y="64046"/>
                  </a:lnTo>
                  <a:lnTo>
                    <a:pt x="53673" y="62318"/>
                  </a:lnTo>
                  <a:close/>
                </a:path>
                <a:path w="621664" h="125095">
                  <a:moveTo>
                    <a:pt x="99987" y="0"/>
                  </a:moveTo>
                  <a:lnTo>
                    <a:pt x="87414" y="0"/>
                  </a:lnTo>
                  <a:lnTo>
                    <a:pt x="87414" y="122948"/>
                  </a:lnTo>
                  <a:lnTo>
                    <a:pt x="99987" y="122948"/>
                  </a:lnTo>
                  <a:lnTo>
                    <a:pt x="99987" y="61620"/>
                  </a:lnTo>
                  <a:lnTo>
                    <a:pt x="116712" y="61620"/>
                  </a:lnTo>
                  <a:lnTo>
                    <a:pt x="116712" y="49326"/>
                  </a:lnTo>
                  <a:lnTo>
                    <a:pt x="99987" y="49326"/>
                  </a:lnTo>
                  <a:lnTo>
                    <a:pt x="99987" y="0"/>
                  </a:lnTo>
                  <a:close/>
                </a:path>
                <a:path w="621664" h="125095">
                  <a:moveTo>
                    <a:pt x="184594" y="13830"/>
                  </a:moveTo>
                  <a:lnTo>
                    <a:pt x="130390" y="13830"/>
                  </a:lnTo>
                  <a:lnTo>
                    <a:pt x="130390" y="25565"/>
                  </a:lnTo>
                  <a:lnTo>
                    <a:pt x="170129" y="25565"/>
                  </a:lnTo>
                  <a:lnTo>
                    <a:pt x="166944" y="41732"/>
                  </a:lnTo>
                  <a:lnTo>
                    <a:pt x="158808" y="60286"/>
                  </a:lnTo>
                  <a:lnTo>
                    <a:pt x="144731" y="78421"/>
                  </a:lnTo>
                  <a:lnTo>
                    <a:pt x="123723" y="93332"/>
                  </a:lnTo>
                  <a:lnTo>
                    <a:pt x="133159" y="101574"/>
                  </a:lnTo>
                  <a:lnTo>
                    <a:pt x="155928" y="84406"/>
                  </a:lnTo>
                  <a:lnTo>
                    <a:pt x="171940" y="61893"/>
                  </a:lnTo>
                  <a:lnTo>
                    <a:pt x="181420" y="37284"/>
                  </a:lnTo>
                  <a:lnTo>
                    <a:pt x="184594" y="13830"/>
                  </a:lnTo>
                  <a:close/>
                </a:path>
                <a:path w="621664" h="125095">
                  <a:moveTo>
                    <a:pt x="221437" y="0"/>
                  </a:moveTo>
                  <a:lnTo>
                    <a:pt x="208864" y="0"/>
                  </a:lnTo>
                  <a:lnTo>
                    <a:pt x="208864" y="122948"/>
                  </a:lnTo>
                  <a:lnTo>
                    <a:pt x="221437" y="122948"/>
                  </a:lnTo>
                  <a:lnTo>
                    <a:pt x="221437" y="0"/>
                  </a:lnTo>
                  <a:close/>
                </a:path>
                <a:path w="621664" h="125095">
                  <a:moveTo>
                    <a:pt x="335851" y="37299"/>
                  </a:moveTo>
                  <a:lnTo>
                    <a:pt x="323278" y="37299"/>
                  </a:lnTo>
                  <a:lnTo>
                    <a:pt x="323278" y="65392"/>
                  </a:lnTo>
                  <a:lnTo>
                    <a:pt x="335851" y="65392"/>
                  </a:lnTo>
                  <a:lnTo>
                    <a:pt x="335851" y="37299"/>
                  </a:lnTo>
                  <a:close/>
                </a:path>
                <a:path w="621664" h="125095">
                  <a:moveTo>
                    <a:pt x="269824" y="3771"/>
                  </a:moveTo>
                  <a:lnTo>
                    <a:pt x="258533" y="5828"/>
                  </a:lnTo>
                  <a:lnTo>
                    <a:pt x="249024" y="11630"/>
                  </a:lnTo>
                  <a:lnTo>
                    <a:pt x="242463" y="20627"/>
                  </a:lnTo>
                  <a:lnTo>
                    <a:pt x="240017" y="32270"/>
                  </a:lnTo>
                  <a:lnTo>
                    <a:pt x="242499" y="44001"/>
                  </a:lnTo>
                  <a:lnTo>
                    <a:pt x="249120" y="53044"/>
                  </a:lnTo>
                  <a:lnTo>
                    <a:pt x="258641" y="58863"/>
                  </a:lnTo>
                  <a:lnTo>
                    <a:pt x="269824" y="60921"/>
                  </a:lnTo>
                  <a:lnTo>
                    <a:pt x="279963" y="59236"/>
                  </a:lnTo>
                  <a:lnTo>
                    <a:pt x="288839" y="54459"/>
                  </a:lnTo>
                  <a:lnTo>
                    <a:pt x="294355" y="48348"/>
                  </a:lnTo>
                  <a:lnTo>
                    <a:pt x="260896" y="48348"/>
                  </a:lnTo>
                  <a:lnTo>
                    <a:pt x="252971" y="41071"/>
                  </a:lnTo>
                  <a:lnTo>
                    <a:pt x="252971" y="23190"/>
                  </a:lnTo>
                  <a:lnTo>
                    <a:pt x="260896" y="16065"/>
                  </a:lnTo>
                  <a:lnTo>
                    <a:pt x="294423" y="16065"/>
                  </a:lnTo>
                  <a:lnTo>
                    <a:pt x="288220" y="9691"/>
                  </a:lnTo>
                  <a:lnTo>
                    <a:pt x="279600" y="5310"/>
                  </a:lnTo>
                  <a:lnTo>
                    <a:pt x="269824" y="3771"/>
                  </a:lnTo>
                  <a:close/>
                </a:path>
                <a:path w="621664" h="125095">
                  <a:moveTo>
                    <a:pt x="294423" y="16065"/>
                  </a:moveTo>
                  <a:lnTo>
                    <a:pt x="278752" y="16065"/>
                  </a:lnTo>
                  <a:lnTo>
                    <a:pt x="286677" y="23050"/>
                  </a:lnTo>
                  <a:lnTo>
                    <a:pt x="286677" y="41071"/>
                  </a:lnTo>
                  <a:lnTo>
                    <a:pt x="278752" y="48348"/>
                  </a:lnTo>
                  <a:lnTo>
                    <a:pt x="294355" y="48348"/>
                  </a:lnTo>
                  <a:lnTo>
                    <a:pt x="295566" y="47007"/>
                  </a:lnTo>
                  <a:lnTo>
                    <a:pt x="299262" y="37299"/>
                  </a:lnTo>
                  <a:lnTo>
                    <a:pt x="335851" y="37299"/>
                  </a:lnTo>
                  <a:lnTo>
                    <a:pt x="335851" y="25565"/>
                  </a:lnTo>
                  <a:lnTo>
                    <a:pt x="298881" y="25565"/>
                  </a:lnTo>
                  <a:lnTo>
                    <a:pt x="294905" y="16560"/>
                  </a:lnTo>
                  <a:lnTo>
                    <a:pt x="294423" y="16065"/>
                  </a:lnTo>
                  <a:close/>
                </a:path>
                <a:path w="621664" h="125095">
                  <a:moveTo>
                    <a:pt x="335851" y="0"/>
                  </a:moveTo>
                  <a:lnTo>
                    <a:pt x="323278" y="0"/>
                  </a:lnTo>
                  <a:lnTo>
                    <a:pt x="323278" y="25565"/>
                  </a:lnTo>
                  <a:lnTo>
                    <a:pt x="335851" y="25565"/>
                  </a:lnTo>
                  <a:lnTo>
                    <a:pt x="335851" y="0"/>
                  </a:lnTo>
                  <a:close/>
                </a:path>
                <a:path w="621664" h="125095">
                  <a:moveTo>
                    <a:pt x="269074" y="71399"/>
                  </a:moveTo>
                  <a:lnTo>
                    <a:pt x="256616" y="71399"/>
                  </a:lnTo>
                  <a:lnTo>
                    <a:pt x="256616" y="121551"/>
                  </a:lnTo>
                  <a:lnTo>
                    <a:pt x="335724" y="121551"/>
                  </a:lnTo>
                  <a:lnTo>
                    <a:pt x="335724" y="109956"/>
                  </a:lnTo>
                  <a:lnTo>
                    <a:pt x="269074" y="109956"/>
                  </a:lnTo>
                  <a:lnTo>
                    <a:pt x="269074" y="95846"/>
                  </a:lnTo>
                  <a:lnTo>
                    <a:pt x="335724" y="95846"/>
                  </a:lnTo>
                  <a:lnTo>
                    <a:pt x="335724" y="84531"/>
                  </a:lnTo>
                  <a:lnTo>
                    <a:pt x="269074" y="84531"/>
                  </a:lnTo>
                  <a:lnTo>
                    <a:pt x="269074" y="71399"/>
                  </a:lnTo>
                  <a:close/>
                </a:path>
                <a:path w="621664" h="125095">
                  <a:moveTo>
                    <a:pt x="335724" y="95846"/>
                  </a:moveTo>
                  <a:lnTo>
                    <a:pt x="323151" y="95846"/>
                  </a:lnTo>
                  <a:lnTo>
                    <a:pt x="323151" y="109956"/>
                  </a:lnTo>
                  <a:lnTo>
                    <a:pt x="335724" y="109956"/>
                  </a:lnTo>
                  <a:lnTo>
                    <a:pt x="335724" y="95846"/>
                  </a:lnTo>
                  <a:close/>
                </a:path>
                <a:path w="621664" h="125095">
                  <a:moveTo>
                    <a:pt x="335724" y="71399"/>
                  </a:moveTo>
                  <a:lnTo>
                    <a:pt x="323151" y="71399"/>
                  </a:lnTo>
                  <a:lnTo>
                    <a:pt x="323151" y="84531"/>
                  </a:lnTo>
                  <a:lnTo>
                    <a:pt x="335724" y="84531"/>
                  </a:lnTo>
                  <a:lnTo>
                    <a:pt x="335724" y="71399"/>
                  </a:lnTo>
                  <a:close/>
                </a:path>
                <a:path w="621664" h="125095">
                  <a:moveTo>
                    <a:pt x="432663" y="2794"/>
                  </a:moveTo>
                  <a:lnTo>
                    <a:pt x="420458" y="2794"/>
                  </a:lnTo>
                  <a:lnTo>
                    <a:pt x="420458" y="53238"/>
                  </a:lnTo>
                  <a:lnTo>
                    <a:pt x="403237" y="53238"/>
                  </a:lnTo>
                  <a:lnTo>
                    <a:pt x="403237" y="65252"/>
                  </a:lnTo>
                  <a:lnTo>
                    <a:pt x="420458" y="65252"/>
                  </a:lnTo>
                  <a:lnTo>
                    <a:pt x="420458" y="117360"/>
                  </a:lnTo>
                  <a:lnTo>
                    <a:pt x="432663" y="117360"/>
                  </a:lnTo>
                  <a:lnTo>
                    <a:pt x="432663" y="2794"/>
                  </a:lnTo>
                  <a:close/>
                </a:path>
                <a:path w="621664" h="125095">
                  <a:moveTo>
                    <a:pt x="390651" y="43865"/>
                  </a:moveTo>
                  <a:lnTo>
                    <a:pt x="376948" y="43865"/>
                  </a:lnTo>
                  <a:lnTo>
                    <a:pt x="376948" y="49885"/>
                  </a:lnTo>
                  <a:lnTo>
                    <a:pt x="375016" y="63726"/>
                  </a:lnTo>
                  <a:lnTo>
                    <a:pt x="369604" y="75642"/>
                  </a:lnTo>
                  <a:lnTo>
                    <a:pt x="361293" y="85541"/>
                  </a:lnTo>
                  <a:lnTo>
                    <a:pt x="350659" y="93332"/>
                  </a:lnTo>
                  <a:lnTo>
                    <a:pt x="360222" y="102831"/>
                  </a:lnTo>
                  <a:lnTo>
                    <a:pt x="366816" y="97986"/>
                  </a:lnTo>
                  <a:lnTo>
                    <a:pt x="374022" y="90992"/>
                  </a:lnTo>
                  <a:lnTo>
                    <a:pt x="380241" y="82793"/>
                  </a:lnTo>
                  <a:lnTo>
                    <a:pt x="383870" y="74333"/>
                  </a:lnTo>
                  <a:lnTo>
                    <a:pt x="397570" y="74333"/>
                  </a:lnTo>
                  <a:lnTo>
                    <a:pt x="394411" y="69024"/>
                  </a:lnTo>
                  <a:lnTo>
                    <a:pt x="391381" y="58472"/>
                  </a:lnTo>
                  <a:lnTo>
                    <a:pt x="390651" y="49885"/>
                  </a:lnTo>
                  <a:lnTo>
                    <a:pt x="390651" y="43865"/>
                  </a:lnTo>
                  <a:close/>
                </a:path>
                <a:path w="621664" h="125095">
                  <a:moveTo>
                    <a:pt x="397570" y="74333"/>
                  </a:moveTo>
                  <a:lnTo>
                    <a:pt x="383870" y="74333"/>
                  </a:lnTo>
                  <a:lnTo>
                    <a:pt x="387309" y="82047"/>
                  </a:lnTo>
                  <a:lnTo>
                    <a:pt x="392904" y="89839"/>
                  </a:lnTo>
                  <a:lnTo>
                    <a:pt x="399231" y="96375"/>
                  </a:lnTo>
                  <a:lnTo>
                    <a:pt x="404863" y="100317"/>
                  </a:lnTo>
                  <a:lnTo>
                    <a:pt x="412419" y="90258"/>
                  </a:lnTo>
                  <a:lnTo>
                    <a:pt x="401003" y="80100"/>
                  </a:lnTo>
                  <a:lnTo>
                    <a:pt x="397570" y="74333"/>
                  </a:lnTo>
                  <a:close/>
                </a:path>
                <a:path w="621664" h="125095">
                  <a:moveTo>
                    <a:pt x="410400" y="31851"/>
                  </a:moveTo>
                  <a:lnTo>
                    <a:pt x="356946" y="31851"/>
                  </a:lnTo>
                  <a:lnTo>
                    <a:pt x="356946" y="43865"/>
                  </a:lnTo>
                  <a:lnTo>
                    <a:pt x="410400" y="43865"/>
                  </a:lnTo>
                  <a:lnTo>
                    <a:pt x="410400" y="31851"/>
                  </a:lnTo>
                  <a:close/>
                </a:path>
                <a:path w="621664" h="125095">
                  <a:moveTo>
                    <a:pt x="399211" y="8242"/>
                  </a:moveTo>
                  <a:lnTo>
                    <a:pt x="368147" y="8242"/>
                  </a:lnTo>
                  <a:lnTo>
                    <a:pt x="368147" y="19837"/>
                  </a:lnTo>
                  <a:lnTo>
                    <a:pt x="399211" y="19837"/>
                  </a:lnTo>
                  <a:lnTo>
                    <a:pt x="399211" y="8242"/>
                  </a:lnTo>
                  <a:close/>
                </a:path>
                <a:path w="621664" h="125095">
                  <a:moveTo>
                    <a:pt x="456056" y="0"/>
                  </a:moveTo>
                  <a:lnTo>
                    <a:pt x="443852" y="0"/>
                  </a:lnTo>
                  <a:lnTo>
                    <a:pt x="443852" y="122948"/>
                  </a:lnTo>
                  <a:lnTo>
                    <a:pt x="456056" y="122948"/>
                  </a:lnTo>
                  <a:lnTo>
                    <a:pt x="456056" y="0"/>
                  </a:lnTo>
                  <a:close/>
                </a:path>
                <a:path w="621664" h="125095">
                  <a:moveTo>
                    <a:pt x="606805" y="4051"/>
                  </a:moveTo>
                  <a:lnTo>
                    <a:pt x="524802" y="4051"/>
                  </a:lnTo>
                  <a:lnTo>
                    <a:pt x="524802" y="45554"/>
                  </a:lnTo>
                  <a:lnTo>
                    <a:pt x="608063" y="45554"/>
                  </a:lnTo>
                  <a:lnTo>
                    <a:pt x="608063" y="33807"/>
                  </a:lnTo>
                  <a:lnTo>
                    <a:pt x="537375" y="33807"/>
                  </a:lnTo>
                  <a:lnTo>
                    <a:pt x="537375" y="15786"/>
                  </a:lnTo>
                  <a:lnTo>
                    <a:pt x="606805" y="15786"/>
                  </a:lnTo>
                  <a:lnTo>
                    <a:pt x="606805" y="4051"/>
                  </a:lnTo>
                  <a:close/>
                </a:path>
                <a:path w="621664" h="125095">
                  <a:moveTo>
                    <a:pt x="621144" y="55892"/>
                  </a:moveTo>
                  <a:lnTo>
                    <a:pt x="510463" y="55892"/>
                  </a:lnTo>
                  <a:lnTo>
                    <a:pt x="510463" y="67627"/>
                  </a:lnTo>
                  <a:lnTo>
                    <a:pt x="621144" y="67627"/>
                  </a:lnTo>
                  <a:lnTo>
                    <a:pt x="621144" y="55892"/>
                  </a:lnTo>
                  <a:close/>
                </a:path>
                <a:path w="621664" h="125095">
                  <a:moveTo>
                    <a:pt x="565797" y="76009"/>
                  </a:moveTo>
                  <a:lnTo>
                    <a:pt x="547056" y="77788"/>
                  </a:lnTo>
                  <a:lnTo>
                    <a:pt x="533288" y="82802"/>
                  </a:lnTo>
                  <a:lnTo>
                    <a:pt x="524803" y="90566"/>
                  </a:lnTo>
                  <a:lnTo>
                    <a:pt x="521906" y="100596"/>
                  </a:lnTo>
                  <a:lnTo>
                    <a:pt x="524803" y="110545"/>
                  </a:lnTo>
                  <a:lnTo>
                    <a:pt x="533288" y="118268"/>
                  </a:lnTo>
                  <a:lnTo>
                    <a:pt x="547056" y="123267"/>
                  </a:lnTo>
                  <a:lnTo>
                    <a:pt x="565797" y="125044"/>
                  </a:lnTo>
                  <a:lnTo>
                    <a:pt x="584592" y="123267"/>
                  </a:lnTo>
                  <a:lnTo>
                    <a:pt x="598354" y="118268"/>
                  </a:lnTo>
                  <a:lnTo>
                    <a:pt x="603172" y="113868"/>
                  </a:lnTo>
                  <a:lnTo>
                    <a:pt x="565797" y="113868"/>
                  </a:lnTo>
                  <a:lnTo>
                    <a:pt x="553553" y="112992"/>
                  </a:lnTo>
                  <a:lnTo>
                    <a:pt x="544150" y="110428"/>
                  </a:lnTo>
                  <a:lnTo>
                    <a:pt x="538119" y="106265"/>
                  </a:lnTo>
                  <a:lnTo>
                    <a:pt x="535990" y="100596"/>
                  </a:lnTo>
                  <a:lnTo>
                    <a:pt x="538119" y="94744"/>
                  </a:lnTo>
                  <a:lnTo>
                    <a:pt x="544150" y="90450"/>
                  </a:lnTo>
                  <a:lnTo>
                    <a:pt x="553553" y="87807"/>
                  </a:lnTo>
                  <a:lnTo>
                    <a:pt x="565797" y="86906"/>
                  </a:lnTo>
                  <a:lnTo>
                    <a:pt x="602823" y="86906"/>
                  </a:lnTo>
                  <a:lnTo>
                    <a:pt x="598354" y="82802"/>
                  </a:lnTo>
                  <a:lnTo>
                    <a:pt x="584592" y="77788"/>
                  </a:lnTo>
                  <a:lnTo>
                    <a:pt x="565797" y="76009"/>
                  </a:lnTo>
                  <a:close/>
                </a:path>
                <a:path w="621664" h="125095">
                  <a:moveTo>
                    <a:pt x="602823" y="86906"/>
                  </a:moveTo>
                  <a:lnTo>
                    <a:pt x="565797" y="86906"/>
                  </a:lnTo>
                  <a:lnTo>
                    <a:pt x="577939" y="87807"/>
                  </a:lnTo>
                  <a:lnTo>
                    <a:pt x="587354" y="90450"/>
                  </a:lnTo>
                  <a:lnTo>
                    <a:pt x="593442" y="94744"/>
                  </a:lnTo>
                  <a:lnTo>
                    <a:pt x="595604" y="100596"/>
                  </a:lnTo>
                  <a:lnTo>
                    <a:pt x="593442" y="106324"/>
                  </a:lnTo>
                  <a:lnTo>
                    <a:pt x="587354" y="110480"/>
                  </a:lnTo>
                  <a:lnTo>
                    <a:pt x="577939" y="113012"/>
                  </a:lnTo>
                  <a:lnTo>
                    <a:pt x="565797" y="113868"/>
                  </a:lnTo>
                  <a:lnTo>
                    <a:pt x="603172" y="113868"/>
                  </a:lnTo>
                  <a:lnTo>
                    <a:pt x="606809" y="110545"/>
                  </a:lnTo>
                  <a:lnTo>
                    <a:pt x="609688" y="100596"/>
                  </a:lnTo>
                  <a:lnTo>
                    <a:pt x="606809" y="90566"/>
                  </a:lnTo>
                  <a:lnTo>
                    <a:pt x="602823" y="86906"/>
                  </a:lnTo>
                  <a:close/>
                </a:path>
              </a:pathLst>
            </a:custGeom>
            <a:solidFill>
              <a:srgbClr val="489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4082186" y="5230050"/>
              <a:ext cx="1186815" cy="278765"/>
            </a:xfrm>
            <a:custGeom>
              <a:avLst/>
              <a:gdLst/>
              <a:ahLst/>
              <a:cxnLst/>
              <a:rect l="l" t="t" r="r" b="b"/>
              <a:pathLst>
                <a:path w="1186814" h="278764">
                  <a:moveTo>
                    <a:pt x="42760" y="262432"/>
                  </a:moveTo>
                  <a:lnTo>
                    <a:pt x="26758" y="253161"/>
                  </a:lnTo>
                  <a:lnTo>
                    <a:pt x="42532" y="243903"/>
                  </a:lnTo>
                  <a:lnTo>
                    <a:pt x="39103" y="237299"/>
                  </a:lnTo>
                  <a:lnTo>
                    <a:pt x="24015" y="247967"/>
                  </a:lnTo>
                  <a:lnTo>
                    <a:pt x="24930" y="228663"/>
                  </a:lnTo>
                  <a:lnTo>
                    <a:pt x="17945" y="228663"/>
                  </a:lnTo>
                  <a:lnTo>
                    <a:pt x="18859" y="248348"/>
                  </a:lnTo>
                  <a:lnTo>
                    <a:pt x="3657" y="237426"/>
                  </a:lnTo>
                  <a:lnTo>
                    <a:pt x="228" y="244157"/>
                  </a:lnTo>
                  <a:lnTo>
                    <a:pt x="15887" y="253288"/>
                  </a:lnTo>
                  <a:lnTo>
                    <a:pt x="0" y="262178"/>
                  </a:lnTo>
                  <a:lnTo>
                    <a:pt x="3429" y="268782"/>
                  </a:lnTo>
                  <a:lnTo>
                    <a:pt x="18859" y="258114"/>
                  </a:lnTo>
                  <a:lnTo>
                    <a:pt x="17945" y="278676"/>
                  </a:lnTo>
                  <a:lnTo>
                    <a:pt x="24930" y="278676"/>
                  </a:lnTo>
                  <a:lnTo>
                    <a:pt x="24130" y="258495"/>
                  </a:lnTo>
                  <a:lnTo>
                    <a:pt x="39331" y="269163"/>
                  </a:lnTo>
                  <a:lnTo>
                    <a:pt x="42760" y="262432"/>
                  </a:lnTo>
                  <a:close/>
                </a:path>
                <a:path w="1186814" h="278764">
                  <a:moveTo>
                    <a:pt x="759701" y="37160"/>
                  </a:moveTo>
                  <a:lnTo>
                    <a:pt x="752221" y="32829"/>
                  </a:lnTo>
                  <a:lnTo>
                    <a:pt x="751497" y="32410"/>
                  </a:lnTo>
                  <a:lnTo>
                    <a:pt x="742099" y="26962"/>
                  </a:lnTo>
                  <a:lnTo>
                    <a:pt x="751128" y="21653"/>
                  </a:lnTo>
                  <a:lnTo>
                    <a:pt x="751840" y="21234"/>
                  </a:lnTo>
                  <a:lnTo>
                    <a:pt x="759447" y="16764"/>
                  </a:lnTo>
                  <a:lnTo>
                    <a:pt x="755675" y="9499"/>
                  </a:lnTo>
                  <a:lnTo>
                    <a:pt x="739076" y="21234"/>
                  </a:lnTo>
                  <a:lnTo>
                    <a:pt x="740079" y="0"/>
                  </a:lnTo>
                  <a:lnTo>
                    <a:pt x="732409" y="0"/>
                  </a:lnTo>
                  <a:lnTo>
                    <a:pt x="733412" y="21653"/>
                  </a:lnTo>
                  <a:lnTo>
                    <a:pt x="716686" y="9639"/>
                  </a:lnTo>
                  <a:lnTo>
                    <a:pt x="712914" y="17043"/>
                  </a:lnTo>
                  <a:lnTo>
                    <a:pt x="730148" y="27101"/>
                  </a:lnTo>
                  <a:lnTo>
                    <a:pt x="712660" y="36880"/>
                  </a:lnTo>
                  <a:lnTo>
                    <a:pt x="716432" y="44145"/>
                  </a:lnTo>
                  <a:lnTo>
                    <a:pt x="733412" y="32410"/>
                  </a:lnTo>
                  <a:lnTo>
                    <a:pt x="732409" y="55041"/>
                  </a:lnTo>
                  <a:lnTo>
                    <a:pt x="740079" y="55041"/>
                  </a:lnTo>
                  <a:lnTo>
                    <a:pt x="739203" y="32829"/>
                  </a:lnTo>
                  <a:lnTo>
                    <a:pt x="755929" y="44564"/>
                  </a:lnTo>
                  <a:lnTo>
                    <a:pt x="759701" y="37160"/>
                  </a:lnTo>
                  <a:close/>
                </a:path>
                <a:path w="1186814" h="278764">
                  <a:moveTo>
                    <a:pt x="873493" y="16205"/>
                  </a:moveTo>
                  <a:lnTo>
                    <a:pt x="864184" y="16205"/>
                  </a:lnTo>
                  <a:lnTo>
                    <a:pt x="864184" y="24726"/>
                  </a:lnTo>
                  <a:lnTo>
                    <a:pt x="864184" y="55460"/>
                  </a:lnTo>
                  <a:lnTo>
                    <a:pt x="829602" y="55460"/>
                  </a:lnTo>
                  <a:lnTo>
                    <a:pt x="829602" y="24726"/>
                  </a:lnTo>
                  <a:lnTo>
                    <a:pt x="864184" y="24726"/>
                  </a:lnTo>
                  <a:lnTo>
                    <a:pt x="864184" y="16205"/>
                  </a:lnTo>
                  <a:lnTo>
                    <a:pt x="820293" y="16205"/>
                  </a:lnTo>
                  <a:lnTo>
                    <a:pt x="820293" y="63995"/>
                  </a:lnTo>
                  <a:lnTo>
                    <a:pt x="873493" y="63995"/>
                  </a:lnTo>
                  <a:lnTo>
                    <a:pt x="873493" y="55460"/>
                  </a:lnTo>
                  <a:lnTo>
                    <a:pt x="873493" y="24726"/>
                  </a:lnTo>
                  <a:lnTo>
                    <a:pt x="873493" y="16205"/>
                  </a:lnTo>
                  <a:close/>
                </a:path>
                <a:path w="1186814" h="278764">
                  <a:moveTo>
                    <a:pt x="891095" y="75018"/>
                  </a:moveTo>
                  <a:lnTo>
                    <a:pt x="850226" y="75018"/>
                  </a:lnTo>
                  <a:lnTo>
                    <a:pt x="850226" y="83121"/>
                  </a:lnTo>
                  <a:lnTo>
                    <a:pt x="891095" y="83121"/>
                  </a:lnTo>
                  <a:lnTo>
                    <a:pt x="891095" y="75018"/>
                  </a:lnTo>
                  <a:close/>
                </a:path>
                <a:path w="1186814" h="278764">
                  <a:moveTo>
                    <a:pt x="910844" y="8382"/>
                  </a:moveTo>
                  <a:lnTo>
                    <a:pt x="901534" y="8382"/>
                  </a:lnTo>
                  <a:lnTo>
                    <a:pt x="901534" y="78803"/>
                  </a:lnTo>
                  <a:lnTo>
                    <a:pt x="910844" y="78803"/>
                  </a:lnTo>
                  <a:lnTo>
                    <a:pt x="910844" y="8382"/>
                  </a:lnTo>
                  <a:close/>
                </a:path>
                <a:path w="1186814" h="278764">
                  <a:moveTo>
                    <a:pt x="916127" y="123507"/>
                  </a:moveTo>
                  <a:lnTo>
                    <a:pt x="878014" y="105625"/>
                  </a:lnTo>
                  <a:lnTo>
                    <a:pt x="877011" y="101295"/>
                  </a:lnTo>
                  <a:lnTo>
                    <a:pt x="876757" y="100317"/>
                  </a:lnTo>
                  <a:lnTo>
                    <a:pt x="912355" y="100317"/>
                  </a:lnTo>
                  <a:lnTo>
                    <a:pt x="912355" y="92214"/>
                  </a:lnTo>
                  <a:lnTo>
                    <a:pt x="830224" y="92214"/>
                  </a:lnTo>
                  <a:lnTo>
                    <a:pt x="830224" y="100317"/>
                  </a:lnTo>
                  <a:lnTo>
                    <a:pt x="865936" y="100317"/>
                  </a:lnTo>
                  <a:lnTo>
                    <a:pt x="865695" y="101434"/>
                  </a:lnTo>
                  <a:lnTo>
                    <a:pt x="832612" y="122669"/>
                  </a:lnTo>
                  <a:lnTo>
                    <a:pt x="826579" y="123507"/>
                  </a:lnTo>
                  <a:lnTo>
                    <a:pt x="832739" y="131330"/>
                  </a:lnTo>
                  <a:lnTo>
                    <a:pt x="869835" y="113309"/>
                  </a:lnTo>
                  <a:lnTo>
                    <a:pt x="871474" y="110515"/>
                  </a:lnTo>
                  <a:lnTo>
                    <a:pt x="872858" y="113309"/>
                  </a:lnTo>
                  <a:lnTo>
                    <a:pt x="880529" y="120434"/>
                  </a:lnTo>
                  <a:lnTo>
                    <a:pt x="898639" y="129095"/>
                  </a:lnTo>
                  <a:lnTo>
                    <a:pt x="904798" y="130492"/>
                  </a:lnTo>
                  <a:lnTo>
                    <a:pt x="909955" y="131330"/>
                  </a:lnTo>
                  <a:lnTo>
                    <a:pt x="916127" y="123507"/>
                  </a:lnTo>
                  <a:close/>
                </a:path>
                <a:path w="1186814" h="278764">
                  <a:moveTo>
                    <a:pt x="1026744" y="9220"/>
                  </a:moveTo>
                  <a:lnTo>
                    <a:pt x="991273" y="9220"/>
                  </a:lnTo>
                  <a:lnTo>
                    <a:pt x="991273" y="17322"/>
                  </a:lnTo>
                  <a:lnTo>
                    <a:pt x="1026744" y="17322"/>
                  </a:lnTo>
                  <a:lnTo>
                    <a:pt x="1026744" y="9220"/>
                  </a:lnTo>
                  <a:close/>
                </a:path>
                <a:path w="1186814" h="278764">
                  <a:moveTo>
                    <a:pt x="1038199" y="59791"/>
                  </a:moveTo>
                  <a:lnTo>
                    <a:pt x="1036294" y="52654"/>
                  </a:lnTo>
                  <a:lnTo>
                    <a:pt x="1032903" y="49034"/>
                  </a:lnTo>
                  <a:lnTo>
                    <a:pt x="1030732" y="46736"/>
                  </a:lnTo>
                  <a:lnTo>
                    <a:pt x="1028128" y="45580"/>
                  </a:lnTo>
                  <a:lnTo>
                    <a:pt x="1028128" y="54063"/>
                  </a:lnTo>
                  <a:lnTo>
                    <a:pt x="1028128" y="66078"/>
                  </a:lnTo>
                  <a:lnTo>
                    <a:pt x="1022096" y="69850"/>
                  </a:lnTo>
                  <a:lnTo>
                    <a:pt x="996823" y="69850"/>
                  </a:lnTo>
                  <a:lnTo>
                    <a:pt x="990523" y="65798"/>
                  </a:lnTo>
                  <a:lnTo>
                    <a:pt x="990523" y="53086"/>
                  </a:lnTo>
                  <a:lnTo>
                    <a:pt x="996823" y="49034"/>
                  </a:lnTo>
                  <a:lnTo>
                    <a:pt x="1022096" y="49034"/>
                  </a:lnTo>
                  <a:lnTo>
                    <a:pt x="1028128" y="54063"/>
                  </a:lnTo>
                  <a:lnTo>
                    <a:pt x="1028128" y="45580"/>
                  </a:lnTo>
                  <a:lnTo>
                    <a:pt x="1021702" y="42710"/>
                  </a:lnTo>
                  <a:lnTo>
                    <a:pt x="1009396" y="41211"/>
                  </a:lnTo>
                  <a:lnTo>
                    <a:pt x="997229" y="42672"/>
                  </a:lnTo>
                  <a:lnTo>
                    <a:pt x="988136" y="46634"/>
                  </a:lnTo>
                  <a:lnTo>
                    <a:pt x="982433" y="52527"/>
                  </a:lnTo>
                  <a:lnTo>
                    <a:pt x="980465" y="59791"/>
                  </a:lnTo>
                  <a:lnTo>
                    <a:pt x="982433" y="66814"/>
                  </a:lnTo>
                  <a:lnTo>
                    <a:pt x="988123" y="72593"/>
                  </a:lnTo>
                  <a:lnTo>
                    <a:pt x="997178" y="76517"/>
                  </a:lnTo>
                  <a:lnTo>
                    <a:pt x="1009269" y="77952"/>
                  </a:lnTo>
                  <a:lnTo>
                    <a:pt x="1021588" y="76530"/>
                  </a:lnTo>
                  <a:lnTo>
                    <a:pt x="1030668" y="72644"/>
                  </a:lnTo>
                  <a:lnTo>
                    <a:pt x="1033386" y="69850"/>
                  </a:lnTo>
                  <a:lnTo>
                    <a:pt x="1036281" y="66878"/>
                  </a:lnTo>
                  <a:lnTo>
                    <a:pt x="1038199" y="59791"/>
                  </a:lnTo>
                  <a:close/>
                </a:path>
                <a:path w="1186814" h="278764">
                  <a:moveTo>
                    <a:pt x="1043482" y="26263"/>
                  </a:moveTo>
                  <a:lnTo>
                    <a:pt x="975194" y="26263"/>
                  </a:lnTo>
                  <a:lnTo>
                    <a:pt x="975194" y="34505"/>
                  </a:lnTo>
                  <a:lnTo>
                    <a:pt x="1043482" y="34505"/>
                  </a:lnTo>
                  <a:lnTo>
                    <a:pt x="1043482" y="26263"/>
                  </a:lnTo>
                  <a:close/>
                </a:path>
                <a:path w="1186814" h="278764">
                  <a:moveTo>
                    <a:pt x="1071651" y="84810"/>
                  </a:moveTo>
                  <a:lnTo>
                    <a:pt x="1062088" y="84810"/>
                  </a:lnTo>
                  <a:lnTo>
                    <a:pt x="1062088" y="98501"/>
                  </a:lnTo>
                  <a:lnTo>
                    <a:pt x="1062088" y="106743"/>
                  </a:lnTo>
                  <a:lnTo>
                    <a:pt x="1062088" y="121551"/>
                  </a:lnTo>
                  <a:lnTo>
                    <a:pt x="1003350" y="121551"/>
                  </a:lnTo>
                  <a:lnTo>
                    <a:pt x="1003350" y="106743"/>
                  </a:lnTo>
                  <a:lnTo>
                    <a:pt x="1062088" y="106743"/>
                  </a:lnTo>
                  <a:lnTo>
                    <a:pt x="1062088" y="98501"/>
                  </a:lnTo>
                  <a:lnTo>
                    <a:pt x="1003350" y="98501"/>
                  </a:lnTo>
                  <a:lnTo>
                    <a:pt x="1003350" y="84950"/>
                  </a:lnTo>
                  <a:lnTo>
                    <a:pt x="993673" y="84950"/>
                  </a:lnTo>
                  <a:lnTo>
                    <a:pt x="993673" y="129933"/>
                  </a:lnTo>
                  <a:lnTo>
                    <a:pt x="1071651" y="129933"/>
                  </a:lnTo>
                  <a:lnTo>
                    <a:pt x="1071651" y="121551"/>
                  </a:lnTo>
                  <a:lnTo>
                    <a:pt x="1071651" y="106743"/>
                  </a:lnTo>
                  <a:lnTo>
                    <a:pt x="1071651" y="98501"/>
                  </a:lnTo>
                  <a:lnTo>
                    <a:pt x="1071651" y="84810"/>
                  </a:lnTo>
                  <a:close/>
                </a:path>
                <a:path w="1186814" h="278764">
                  <a:moveTo>
                    <a:pt x="1071905" y="8382"/>
                  </a:moveTo>
                  <a:lnTo>
                    <a:pt x="1062596" y="8382"/>
                  </a:lnTo>
                  <a:lnTo>
                    <a:pt x="1062596" y="34645"/>
                  </a:lnTo>
                  <a:lnTo>
                    <a:pt x="1044359" y="34645"/>
                  </a:lnTo>
                  <a:lnTo>
                    <a:pt x="1044359" y="43027"/>
                  </a:lnTo>
                  <a:lnTo>
                    <a:pt x="1062596" y="43027"/>
                  </a:lnTo>
                  <a:lnTo>
                    <a:pt x="1062596" y="55880"/>
                  </a:lnTo>
                  <a:lnTo>
                    <a:pt x="1042466" y="55880"/>
                  </a:lnTo>
                  <a:lnTo>
                    <a:pt x="1042466" y="64401"/>
                  </a:lnTo>
                  <a:lnTo>
                    <a:pt x="1062596" y="64401"/>
                  </a:lnTo>
                  <a:lnTo>
                    <a:pt x="1062596" y="77952"/>
                  </a:lnTo>
                  <a:lnTo>
                    <a:pt x="1071905" y="77952"/>
                  </a:lnTo>
                  <a:lnTo>
                    <a:pt x="1071905" y="8382"/>
                  </a:lnTo>
                  <a:close/>
                </a:path>
                <a:path w="1186814" h="278764">
                  <a:moveTo>
                    <a:pt x="1147953" y="12992"/>
                  </a:moveTo>
                  <a:lnTo>
                    <a:pt x="1112113" y="12992"/>
                  </a:lnTo>
                  <a:lnTo>
                    <a:pt x="1112113" y="21653"/>
                  </a:lnTo>
                  <a:lnTo>
                    <a:pt x="1147953" y="21653"/>
                  </a:lnTo>
                  <a:lnTo>
                    <a:pt x="1147953" y="12992"/>
                  </a:lnTo>
                  <a:close/>
                </a:path>
                <a:path w="1186814" h="278764">
                  <a:moveTo>
                    <a:pt x="1163675" y="32410"/>
                  </a:moveTo>
                  <a:lnTo>
                    <a:pt x="1096645" y="32410"/>
                  </a:lnTo>
                  <a:lnTo>
                    <a:pt x="1096645" y="41071"/>
                  </a:lnTo>
                  <a:lnTo>
                    <a:pt x="1163675" y="41071"/>
                  </a:lnTo>
                  <a:lnTo>
                    <a:pt x="1163675" y="32410"/>
                  </a:lnTo>
                  <a:close/>
                </a:path>
                <a:path w="1186814" h="278764">
                  <a:moveTo>
                    <a:pt x="1171981" y="99199"/>
                  </a:moveTo>
                  <a:lnTo>
                    <a:pt x="1163675" y="100266"/>
                  </a:lnTo>
                  <a:lnTo>
                    <a:pt x="1154074" y="101130"/>
                  </a:lnTo>
                  <a:lnTo>
                    <a:pt x="1144295" y="101714"/>
                  </a:lnTo>
                  <a:lnTo>
                    <a:pt x="1135507" y="101993"/>
                  </a:lnTo>
                  <a:lnTo>
                    <a:pt x="1135507" y="87464"/>
                  </a:lnTo>
                  <a:lnTo>
                    <a:pt x="1144993" y="85204"/>
                  </a:lnTo>
                  <a:lnTo>
                    <a:pt x="1152385" y="80848"/>
                  </a:lnTo>
                  <a:lnTo>
                    <a:pt x="1153604" y="79349"/>
                  </a:lnTo>
                  <a:lnTo>
                    <a:pt x="1157185" y="74942"/>
                  </a:lnTo>
                  <a:lnTo>
                    <a:pt x="1158900" y="68033"/>
                  </a:lnTo>
                  <a:lnTo>
                    <a:pt x="1156779" y="60363"/>
                  </a:lnTo>
                  <a:lnTo>
                    <a:pt x="1152906" y="56159"/>
                  </a:lnTo>
                  <a:lnTo>
                    <a:pt x="1150861" y="53949"/>
                  </a:lnTo>
                  <a:lnTo>
                    <a:pt x="1149591" y="53340"/>
                  </a:lnTo>
                  <a:lnTo>
                    <a:pt x="1149591" y="61328"/>
                  </a:lnTo>
                  <a:lnTo>
                    <a:pt x="1149591" y="74599"/>
                  </a:lnTo>
                  <a:lnTo>
                    <a:pt x="1141920" y="79349"/>
                  </a:lnTo>
                  <a:lnTo>
                    <a:pt x="1119530" y="79349"/>
                  </a:lnTo>
                  <a:lnTo>
                    <a:pt x="1111605" y="74599"/>
                  </a:lnTo>
                  <a:lnTo>
                    <a:pt x="1111605" y="61328"/>
                  </a:lnTo>
                  <a:lnTo>
                    <a:pt x="1119530" y="56159"/>
                  </a:lnTo>
                  <a:lnTo>
                    <a:pt x="1141793" y="56159"/>
                  </a:lnTo>
                  <a:lnTo>
                    <a:pt x="1149591" y="61328"/>
                  </a:lnTo>
                  <a:lnTo>
                    <a:pt x="1149591" y="53340"/>
                  </a:lnTo>
                  <a:lnTo>
                    <a:pt x="1141869" y="49555"/>
                  </a:lnTo>
                  <a:lnTo>
                    <a:pt x="1130477" y="47917"/>
                  </a:lnTo>
                  <a:lnTo>
                    <a:pt x="1119162" y="49517"/>
                  </a:lnTo>
                  <a:lnTo>
                    <a:pt x="1110335" y="53822"/>
                  </a:lnTo>
                  <a:lnTo>
                    <a:pt x="1104595" y="60185"/>
                  </a:lnTo>
                  <a:lnTo>
                    <a:pt x="1102550" y="67894"/>
                  </a:lnTo>
                  <a:lnTo>
                    <a:pt x="1104201" y="75031"/>
                  </a:lnTo>
                  <a:lnTo>
                    <a:pt x="1108900" y="81000"/>
                  </a:lnTo>
                  <a:lnTo>
                    <a:pt x="1116241" y="85356"/>
                  </a:lnTo>
                  <a:lnTo>
                    <a:pt x="1125816" y="87604"/>
                  </a:lnTo>
                  <a:lnTo>
                    <a:pt x="1125816" y="102273"/>
                  </a:lnTo>
                  <a:lnTo>
                    <a:pt x="1090231" y="102273"/>
                  </a:lnTo>
                  <a:lnTo>
                    <a:pt x="1090231" y="111074"/>
                  </a:lnTo>
                  <a:lnTo>
                    <a:pt x="1129969" y="110934"/>
                  </a:lnTo>
                  <a:lnTo>
                    <a:pt x="1171981" y="108000"/>
                  </a:lnTo>
                  <a:lnTo>
                    <a:pt x="1171981" y="101993"/>
                  </a:lnTo>
                  <a:lnTo>
                    <a:pt x="1171981" y="99199"/>
                  </a:lnTo>
                  <a:close/>
                </a:path>
                <a:path w="1186814" h="278764">
                  <a:moveTo>
                    <a:pt x="1186688" y="8382"/>
                  </a:moveTo>
                  <a:lnTo>
                    <a:pt x="1177251" y="8382"/>
                  </a:lnTo>
                  <a:lnTo>
                    <a:pt x="1177251" y="131330"/>
                  </a:lnTo>
                  <a:lnTo>
                    <a:pt x="1186688" y="131330"/>
                  </a:lnTo>
                  <a:lnTo>
                    <a:pt x="1186688" y="83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62196" y="5440936"/>
              <a:ext cx="2066645" cy="116903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401165" y="5644146"/>
              <a:ext cx="3542029" cy="934719"/>
            </a:xfrm>
            <a:custGeom>
              <a:avLst/>
              <a:gdLst/>
              <a:ahLst/>
              <a:cxnLst/>
              <a:rect l="l" t="t" r="r" b="b"/>
              <a:pathLst>
                <a:path w="3542029" h="934720">
                  <a:moveTo>
                    <a:pt x="94449" y="680478"/>
                  </a:moveTo>
                  <a:lnTo>
                    <a:pt x="85140" y="680478"/>
                  </a:lnTo>
                  <a:lnTo>
                    <a:pt x="85140" y="695566"/>
                  </a:lnTo>
                  <a:lnTo>
                    <a:pt x="85140" y="703961"/>
                  </a:lnTo>
                  <a:lnTo>
                    <a:pt x="85140" y="721004"/>
                  </a:lnTo>
                  <a:lnTo>
                    <a:pt x="26530" y="721004"/>
                  </a:lnTo>
                  <a:lnTo>
                    <a:pt x="26530" y="703961"/>
                  </a:lnTo>
                  <a:lnTo>
                    <a:pt x="85140" y="703961"/>
                  </a:lnTo>
                  <a:lnTo>
                    <a:pt x="85140" y="695566"/>
                  </a:lnTo>
                  <a:lnTo>
                    <a:pt x="26530" y="695566"/>
                  </a:lnTo>
                  <a:lnTo>
                    <a:pt x="26530" y="680478"/>
                  </a:lnTo>
                  <a:lnTo>
                    <a:pt x="17233" y="680478"/>
                  </a:lnTo>
                  <a:lnTo>
                    <a:pt x="17233" y="729526"/>
                  </a:lnTo>
                  <a:lnTo>
                    <a:pt x="94449" y="729526"/>
                  </a:lnTo>
                  <a:lnTo>
                    <a:pt x="94449" y="721004"/>
                  </a:lnTo>
                  <a:lnTo>
                    <a:pt x="94449" y="703961"/>
                  </a:lnTo>
                  <a:lnTo>
                    <a:pt x="94449" y="695566"/>
                  </a:lnTo>
                  <a:lnTo>
                    <a:pt x="94449" y="680478"/>
                  </a:lnTo>
                  <a:close/>
                </a:path>
                <a:path w="3542029" h="934720">
                  <a:moveTo>
                    <a:pt x="94449" y="607961"/>
                  </a:moveTo>
                  <a:lnTo>
                    <a:pt x="85140" y="607961"/>
                  </a:lnTo>
                  <a:lnTo>
                    <a:pt x="85140" y="634936"/>
                  </a:lnTo>
                  <a:lnTo>
                    <a:pt x="58356" y="634936"/>
                  </a:lnTo>
                  <a:lnTo>
                    <a:pt x="54762" y="625614"/>
                  </a:lnTo>
                  <a:lnTo>
                    <a:pt x="50901" y="621233"/>
                  </a:lnTo>
                  <a:lnTo>
                    <a:pt x="48920" y="618998"/>
                  </a:lnTo>
                  <a:lnTo>
                    <a:pt x="48920" y="640245"/>
                  </a:lnTo>
                  <a:lnTo>
                    <a:pt x="47523" y="647649"/>
                  </a:lnTo>
                  <a:lnTo>
                    <a:pt x="43561" y="653745"/>
                  </a:lnTo>
                  <a:lnTo>
                    <a:pt x="37414" y="657860"/>
                  </a:lnTo>
                  <a:lnTo>
                    <a:pt x="29425" y="659384"/>
                  </a:lnTo>
                  <a:lnTo>
                    <a:pt x="21424" y="657860"/>
                  </a:lnTo>
                  <a:lnTo>
                    <a:pt x="15227" y="653745"/>
                  </a:lnTo>
                  <a:lnTo>
                    <a:pt x="11226" y="647649"/>
                  </a:lnTo>
                  <a:lnTo>
                    <a:pt x="9804" y="640245"/>
                  </a:lnTo>
                  <a:lnTo>
                    <a:pt x="11226" y="632853"/>
                  </a:lnTo>
                  <a:lnTo>
                    <a:pt x="15227" y="626808"/>
                  </a:lnTo>
                  <a:lnTo>
                    <a:pt x="21424" y="622731"/>
                  </a:lnTo>
                  <a:lnTo>
                    <a:pt x="29425" y="621233"/>
                  </a:lnTo>
                  <a:lnTo>
                    <a:pt x="37439" y="622731"/>
                  </a:lnTo>
                  <a:lnTo>
                    <a:pt x="43561" y="626757"/>
                  </a:lnTo>
                  <a:lnTo>
                    <a:pt x="47523" y="632790"/>
                  </a:lnTo>
                  <a:lnTo>
                    <a:pt x="48920" y="640245"/>
                  </a:lnTo>
                  <a:lnTo>
                    <a:pt x="48920" y="618998"/>
                  </a:lnTo>
                  <a:lnTo>
                    <a:pt x="48323" y="618312"/>
                  </a:lnTo>
                  <a:lnTo>
                    <a:pt x="39687" y="613562"/>
                  </a:lnTo>
                  <a:lnTo>
                    <a:pt x="29425" y="611873"/>
                  </a:lnTo>
                  <a:lnTo>
                    <a:pt x="17830" y="614006"/>
                  </a:lnTo>
                  <a:lnTo>
                    <a:pt x="8496" y="619937"/>
                  </a:lnTo>
                  <a:lnTo>
                    <a:pt x="2273" y="628967"/>
                  </a:lnTo>
                  <a:lnTo>
                    <a:pt x="0" y="640384"/>
                  </a:lnTo>
                  <a:lnTo>
                    <a:pt x="2298" y="651713"/>
                  </a:lnTo>
                  <a:lnTo>
                    <a:pt x="8585" y="660692"/>
                  </a:lnTo>
                  <a:lnTo>
                    <a:pt x="17932" y="666610"/>
                  </a:lnTo>
                  <a:lnTo>
                    <a:pt x="29425" y="668743"/>
                  </a:lnTo>
                  <a:lnTo>
                    <a:pt x="40233" y="666851"/>
                  </a:lnTo>
                  <a:lnTo>
                    <a:pt x="49161" y="661606"/>
                  </a:lnTo>
                  <a:lnTo>
                    <a:pt x="50927" y="659384"/>
                  </a:lnTo>
                  <a:lnTo>
                    <a:pt x="55524" y="653592"/>
                  </a:lnTo>
                  <a:lnTo>
                    <a:pt x="58610" y="643458"/>
                  </a:lnTo>
                  <a:lnTo>
                    <a:pt x="85140" y="643458"/>
                  </a:lnTo>
                  <a:lnTo>
                    <a:pt x="85140" y="673912"/>
                  </a:lnTo>
                  <a:lnTo>
                    <a:pt x="94449" y="673912"/>
                  </a:lnTo>
                  <a:lnTo>
                    <a:pt x="94449" y="643458"/>
                  </a:lnTo>
                  <a:lnTo>
                    <a:pt x="94449" y="634936"/>
                  </a:lnTo>
                  <a:lnTo>
                    <a:pt x="94449" y="607961"/>
                  </a:lnTo>
                  <a:close/>
                </a:path>
                <a:path w="3542029" h="934720">
                  <a:moveTo>
                    <a:pt x="102489" y="819962"/>
                  </a:moveTo>
                  <a:lnTo>
                    <a:pt x="36842" y="819962"/>
                  </a:lnTo>
                  <a:lnTo>
                    <a:pt x="36842" y="828624"/>
                  </a:lnTo>
                  <a:lnTo>
                    <a:pt x="102489" y="828624"/>
                  </a:lnTo>
                  <a:lnTo>
                    <a:pt x="102489" y="819962"/>
                  </a:lnTo>
                  <a:close/>
                </a:path>
                <a:path w="3542029" h="934720">
                  <a:moveTo>
                    <a:pt x="109283" y="870673"/>
                  </a:moveTo>
                  <a:lnTo>
                    <a:pt x="103505" y="871651"/>
                  </a:lnTo>
                  <a:lnTo>
                    <a:pt x="95834" y="872210"/>
                  </a:lnTo>
                  <a:lnTo>
                    <a:pt x="88912" y="872490"/>
                  </a:lnTo>
                  <a:lnTo>
                    <a:pt x="90792" y="833094"/>
                  </a:lnTo>
                  <a:lnTo>
                    <a:pt x="81368" y="833094"/>
                  </a:lnTo>
                  <a:lnTo>
                    <a:pt x="79603" y="872769"/>
                  </a:lnTo>
                  <a:lnTo>
                    <a:pt x="73190" y="872909"/>
                  </a:lnTo>
                  <a:lnTo>
                    <a:pt x="58851" y="872909"/>
                  </a:lnTo>
                  <a:lnTo>
                    <a:pt x="57086" y="833094"/>
                  </a:lnTo>
                  <a:lnTo>
                    <a:pt x="47536" y="833094"/>
                  </a:lnTo>
                  <a:lnTo>
                    <a:pt x="49542" y="872909"/>
                  </a:lnTo>
                  <a:lnTo>
                    <a:pt x="33705" y="872909"/>
                  </a:lnTo>
                  <a:lnTo>
                    <a:pt x="33705" y="881570"/>
                  </a:lnTo>
                  <a:lnTo>
                    <a:pt x="79603" y="881430"/>
                  </a:lnTo>
                  <a:lnTo>
                    <a:pt x="109283" y="879195"/>
                  </a:lnTo>
                  <a:lnTo>
                    <a:pt x="109283" y="872490"/>
                  </a:lnTo>
                  <a:lnTo>
                    <a:pt x="109283" y="870673"/>
                  </a:lnTo>
                  <a:close/>
                </a:path>
                <a:path w="3542029" h="934720">
                  <a:moveTo>
                    <a:pt x="130289" y="922794"/>
                  </a:moveTo>
                  <a:lnTo>
                    <a:pt x="61620" y="922794"/>
                  </a:lnTo>
                  <a:lnTo>
                    <a:pt x="61620" y="893737"/>
                  </a:lnTo>
                  <a:lnTo>
                    <a:pt x="52311" y="893737"/>
                  </a:lnTo>
                  <a:lnTo>
                    <a:pt x="52311" y="931316"/>
                  </a:lnTo>
                  <a:lnTo>
                    <a:pt x="130289" y="931316"/>
                  </a:lnTo>
                  <a:lnTo>
                    <a:pt x="130289" y="922794"/>
                  </a:lnTo>
                  <a:close/>
                </a:path>
                <a:path w="3542029" h="934720">
                  <a:moveTo>
                    <a:pt x="143243" y="847344"/>
                  </a:moveTo>
                  <a:lnTo>
                    <a:pt x="126517" y="847344"/>
                  </a:lnTo>
                  <a:lnTo>
                    <a:pt x="126517" y="811161"/>
                  </a:lnTo>
                  <a:lnTo>
                    <a:pt x="117208" y="811161"/>
                  </a:lnTo>
                  <a:lnTo>
                    <a:pt x="117208" y="901280"/>
                  </a:lnTo>
                  <a:lnTo>
                    <a:pt x="126517" y="901280"/>
                  </a:lnTo>
                  <a:lnTo>
                    <a:pt x="126517" y="856284"/>
                  </a:lnTo>
                  <a:lnTo>
                    <a:pt x="143243" y="856284"/>
                  </a:lnTo>
                  <a:lnTo>
                    <a:pt x="143243" y="847344"/>
                  </a:lnTo>
                  <a:close/>
                </a:path>
                <a:path w="3542029" h="934720">
                  <a:moveTo>
                    <a:pt x="205219" y="614248"/>
                  </a:moveTo>
                  <a:lnTo>
                    <a:pt x="195783" y="614248"/>
                  </a:lnTo>
                  <a:lnTo>
                    <a:pt x="195783" y="622922"/>
                  </a:lnTo>
                  <a:lnTo>
                    <a:pt x="195783" y="652259"/>
                  </a:lnTo>
                  <a:lnTo>
                    <a:pt x="135166" y="652259"/>
                  </a:lnTo>
                  <a:lnTo>
                    <a:pt x="135166" y="622922"/>
                  </a:lnTo>
                  <a:lnTo>
                    <a:pt x="195783" y="622922"/>
                  </a:lnTo>
                  <a:lnTo>
                    <a:pt x="195783" y="614248"/>
                  </a:lnTo>
                  <a:lnTo>
                    <a:pt x="125730" y="614248"/>
                  </a:lnTo>
                  <a:lnTo>
                    <a:pt x="125730" y="660920"/>
                  </a:lnTo>
                  <a:lnTo>
                    <a:pt x="205219" y="660920"/>
                  </a:lnTo>
                  <a:lnTo>
                    <a:pt x="205219" y="652259"/>
                  </a:lnTo>
                  <a:lnTo>
                    <a:pt x="205219" y="622922"/>
                  </a:lnTo>
                  <a:lnTo>
                    <a:pt x="205219" y="614248"/>
                  </a:lnTo>
                  <a:close/>
                </a:path>
                <a:path w="3542029" h="934720">
                  <a:moveTo>
                    <a:pt x="220814" y="678383"/>
                  </a:moveTo>
                  <a:lnTo>
                    <a:pt x="110134" y="678383"/>
                  </a:lnTo>
                  <a:lnTo>
                    <a:pt x="110134" y="687044"/>
                  </a:lnTo>
                  <a:lnTo>
                    <a:pt x="160693" y="687044"/>
                  </a:lnTo>
                  <a:lnTo>
                    <a:pt x="160693" y="730923"/>
                  </a:lnTo>
                  <a:lnTo>
                    <a:pt x="170256" y="730923"/>
                  </a:lnTo>
                  <a:lnTo>
                    <a:pt x="170256" y="687044"/>
                  </a:lnTo>
                  <a:lnTo>
                    <a:pt x="220814" y="687044"/>
                  </a:lnTo>
                  <a:lnTo>
                    <a:pt x="220814" y="678383"/>
                  </a:lnTo>
                  <a:close/>
                </a:path>
                <a:path w="3542029" h="934720">
                  <a:moveTo>
                    <a:pt x="223570" y="864387"/>
                  </a:moveTo>
                  <a:lnTo>
                    <a:pt x="163461" y="868019"/>
                  </a:lnTo>
                  <a:lnTo>
                    <a:pt x="163461" y="828763"/>
                  </a:lnTo>
                  <a:lnTo>
                    <a:pt x="209740" y="828763"/>
                  </a:lnTo>
                  <a:lnTo>
                    <a:pt x="209740" y="820242"/>
                  </a:lnTo>
                  <a:lnTo>
                    <a:pt x="154152" y="820242"/>
                  </a:lnTo>
                  <a:lnTo>
                    <a:pt x="154152" y="876681"/>
                  </a:lnTo>
                  <a:lnTo>
                    <a:pt x="157924" y="876706"/>
                  </a:lnTo>
                  <a:lnTo>
                    <a:pt x="176834" y="876566"/>
                  </a:lnTo>
                  <a:lnTo>
                    <a:pt x="216725" y="873950"/>
                  </a:lnTo>
                  <a:lnTo>
                    <a:pt x="223570" y="872909"/>
                  </a:lnTo>
                  <a:lnTo>
                    <a:pt x="223570" y="868019"/>
                  </a:lnTo>
                  <a:lnTo>
                    <a:pt x="223570" y="864387"/>
                  </a:lnTo>
                  <a:close/>
                </a:path>
                <a:path w="3542029" h="934720">
                  <a:moveTo>
                    <a:pt x="244703" y="922794"/>
                  </a:moveTo>
                  <a:lnTo>
                    <a:pt x="175526" y="922794"/>
                  </a:lnTo>
                  <a:lnTo>
                    <a:pt x="175526" y="891222"/>
                  </a:lnTo>
                  <a:lnTo>
                    <a:pt x="166217" y="891222"/>
                  </a:lnTo>
                  <a:lnTo>
                    <a:pt x="166217" y="931316"/>
                  </a:lnTo>
                  <a:lnTo>
                    <a:pt x="244703" y="931316"/>
                  </a:lnTo>
                  <a:lnTo>
                    <a:pt x="244703" y="922794"/>
                  </a:lnTo>
                  <a:close/>
                </a:path>
                <a:path w="3542029" h="934720">
                  <a:moveTo>
                    <a:pt x="257657" y="846086"/>
                  </a:moveTo>
                  <a:lnTo>
                    <a:pt x="240931" y="846086"/>
                  </a:lnTo>
                  <a:lnTo>
                    <a:pt x="240931" y="811161"/>
                  </a:lnTo>
                  <a:lnTo>
                    <a:pt x="231622" y="811161"/>
                  </a:lnTo>
                  <a:lnTo>
                    <a:pt x="231622" y="900442"/>
                  </a:lnTo>
                  <a:lnTo>
                    <a:pt x="240931" y="900442"/>
                  </a:lnTo>
                  <a:lnTo>
                    <a:pt x="240931" y="854748"/>
                  </a:lnTo>
                  <a:lnTo>
                    <a:pt x="257657" y="854748"/>
                  </a:lnTo>
                  <a:lnTo>
                    <a:pt x="257657" y="846086"/>
                  </a:lnTo>
                  <a:close/>
                </a:path>
                <a:path w="3542029" h="934720">
                  <a:moveTo>
                    <a:pt x="295605" y="615645"/>
                  </a:moveTo>
                  <a:lnTo>
                    <a:pt x="234861" y="615645"/>
                  </a:lnTo>
                  <a:lnTo>
                    <a:pt x="234861" y="624306"/>
                  </a:lnTo>
                  <a:lnTo>
                    <a:pt x="285292" y="624306"/>
                  </a:lnTo>
                  <a:lnTo>
                    <a:pt x="284302" y="635393"/>
                  </a:lnTo>
                  <a:lnTo>
                    <a:pt x="282841" y="646493"/>
                  </a:lnTo>
                  <a:lnTo>
                    <a:pt x="281482" y="655243"/>
                  </a:lnTo>
                  <a:lnTo>
                    <a:pt x="280771" y="659244"/>
                  </a:lnTo>
                  <a:lnTo>
                    <a:pt x="290080" y="659244"/>
                  </a:lnTo>
                  <a:lnTo>
                    <a:pt x="295135" y="624306"/>
                  </a:lnTo>
                  <a:lnTo>
                    <a:pt x="295605" y="615645"/>
                  </a:lnTo>
                  <a:close/>
                </a:path>
                <a:path w="3542029" h="934720">
                  <a:moveTo>
                    <a:pt x="308063" y="668743"/>
                  </a:moveTo>
                  <a:lnTo>
                    <a:pt x="297357" y="670179"/>
                  </a:lnTo>
                  <a:lnTo>
                    <a:pt x="283997" y="671436"/>
                  </a:lnTo>
                  <a:lnTo>
                    <a:pt x="270941" y="672312"/>
                  </a:lnTo>
                  <a:lnTo>
                    <a:pt x="261150" y="672655"/>
                  </a:lnTo>
                  <a:lnTo>
                    <a:pt x="261150" y="644017"/>
                  </a:lnTo>
                  <a:lnTo>
                    <a:pt x="251714" y="644017"/>
                  </a:lnTo>
                  <a:lnTo>
                    <a:pt x="251714" y="672655"/>
                  </a:lnTo>
                  <a:lnTo>
                    <a:pt x="226682" y="672655"/>
                  </a:lnTo>
                  <a:lnTo>
                    <a:pt x="226682" y="681316"/>
                  </a:lnTo>
                  <a:lnTo>
                    <a:pt x="242912" y="681316"/>
                  </a:lnTo>
                  <a:lnTo>
                    <a:pt x="261759" y="681062"/>
                  </a:lnTo>
                  <a:lnTo>
                    <a:pt x="278320" y="680300"/>
                  </a:lnTo>
                  <a:lnTo>
                    <a:pt x="293471" y="679081"/>
                  </a:lnTo>
                  <a:lnTo>
                    <a:pt x="308063" y="677405"/>
                  </a:lnTo>
                  <a:lnTo>
                    <a:pt x="308063" y="668743"/>
                  </a:lnTo>
                  <a:close/>
                </a:path>
                <a:path w="3542029" h="934720">
                  <a:moveTo>
                    <a:pt x="326174" y="719467"/>
                  </a:moveTo>
                  <a:lnTo>
                    <a:pt x="256247" y="719467"/>
                  </a:lnTo>
                  <a:lnTo>
                    <a:pt x="256247" y="692632"/>
                  </a:lnTo>
                  <a:lnTo>
                    <a:pt x="246938" y="692632"/>
                  </a:lnTo>
                  <a:lnTo>
                    <a:pt x="246938" y="728129"/>
                  </a:lnTo>
                  <a:lnTo>
                    <a:pt x="326174" y="728129"/>
                  </a:lnTo>
                  <a:lnTo>
                    <a:pt x="326174" y="719467"/>
                  </a:lnTo>
                  <a:close/>
                </a:path>
                <a:path w="3542029" h="934720">
                  <a:moveTo>
                    <a:pt x="338239" y="648906"/>
                  </a:moveTo>
                  <a:lnTo>
                    <a:pt x="322021" y="648906"/>
                  </a:lnTo>
                  <a:lnTo>
                    <a:pt x="322021" y="607961"/>
                  </a:lnTo>
                  <a:lnTo>
                    <a:pt x="312585" y="607961"/>
                  </a:lnTo>
                  <a:lnTo>
                    <a:pt x="312585" y="699477"/>
                  </a:lnTo>
                  <a:lnTo>
                    <a:pt x="322021" y="699477"/>
                  </a:lnTo>
                  <a:lnTo>
                    <a:pt x="322021" y="657567"/>
                  </a:lnTo>
                  <a:lnTo>
                    <a:pt x="338239" y="657567"/>
                  </a:lnTo>
                  <a:lnTo>
                    <a:pt x="338239" y="648906"/>
                  </a:lnTo>
                  <a:close/>
                </a:path>
                <a:path w="3542029" h="934720">
                  <a:moveTo>
                    <a:pt x="404876" y="889965"/>
                  </a:moveTo>
                  <a:lnTo>
                    <a:pt x="395452" y="889965"/>
                  </a:lnTo>
                  <a:lnTo>
                    <a:pt x="395452" y="898486"/>
                  </a:lnTo>
                  <a:lnTo>
                    <a:pt x="395452" y="924191"/>
                  </a:lnTo>
                  <a:lnTo>
                    <a:pt x="337350" y="924191"/>
                  </a:lnTo>
                  <a:lnTo>
                    <a:pt x="337350" y="898486"/>
                  </a:lnTo>
                  <a:lnTo>
                    <a:pt x="395452" y="898486"/>
                  </a:lnTo>
                  <a:lnTo>
                    <a:pt x="395452" y="889965"/>
                  </a:lnTo>
                  <a:lnTo>
                    <a:pt x="327901" y="889965"/>
                  </a:lnTo>
                  <a:lnTo>
                    <a:pt x="327901" y="932713"/>
                  </a:lnTo>
                  <a:lnTo>
                    <a:pt x="404876" y="932713"/>
                  </a:lnTo>
                  <a:lnTo>
                    <a:pt x="404876" y="924191"/>
                  </a:lnTo>
                  <a:lnTo>
                    <a:pt x="404876" y="898486"/>
                  </a:lnTo>
                  <a:lnTo>
                    <a:pt x="404876" y="889965"/>
                  </a:lnTo>
                  <a:close/>
                </a:path>
                <a:path w="3542029" h="934720">
                  <a:moveTo>
                    <a:pt x="405257" y="811161"/>
                  </a:moveTo>
                  <a:lnTo>
                    <a:pt x="395947" y="811161"/>
                  </a:lnTo>
                  <a:lnTo>
                    <a:pt x="395947" y="840778"/>
                  </a:lnTo>
                  <a:lnTo>
                    <a:pt x="367779" y="840778"/>
                  </a:lnTo>
                  <a:lnTo>
                    <a:pt x="367779" y="837984"/>
                  </a:lnTo>
                  <a:lnTo>
                    <a:pt x="367779" y="817029"/>
                  </a:lnTo>
                  <a:lnTo>
                    <a:pt x="358470" y="817029"/>
                  </a:lnTo>
                  <a:lnTo>
                    <a:pt x="358470" y="837984"/>
                  </a:lnTo>
                  <a:lnTo>
                    <a:pt x="358470" y="846645"/>
                  </a:lnTo>
                  <a:lnTo>
                    <a:pt x="358470" y="866482"/>
                  </a:lnTo>
                  <a:lnTo>
                    <a:pt x="323761" y="866482"/>
                  </a:lnTo>
                  <a:lnTo>
                    <a:pt x="323761" y="846645"/>
                  </a:lnTo>
                  <a:lnTo>
                    <a:pt x="358470" y="846645"/>
                  </a:lnTo>
                  <a:lnTo>
                    <a:pt x="358470" y="837984"/>
                  </a:lnTo>
                  <a:lnTo>
                    <a:pt x="323761" y="837984"/>
                  </a:lnTo>
                  <a:lnTo>
                    <a:pt x="323761" y="817029"/>
                  </a:lnTo>
                  <a:lnTo>
                    <a:pt x="314325" y="817029"/>
                  </a:lnTo>
                  <a:lnTo>
                    <a:pt x="314325" y="875144"/>
                  </a:lnTo>
                  <a:lnTo>
                    <a:pt x="367779" y="875144"/>
                  </a:lnTo>
                  <a:lnTo>
                    <a:pt x="367779" y="866482"/>
                  </a:lnTo>
                  <a:lnTo>
                    <a:pt x="367779" y="849579"/>
                  </a:lnTo>
                  <a:lnTo>
                    <a:pt x="395947" y="849579"/>
                  </a:lnTo>
                  <a:lnTo>
                    <a:pt x="395947" y="881570"/>
                  </a:lnTo>
                  <a:lnTo>
                    <a:pt x="405257" y="881570"/>
                  </a:lnTo>
                  <a:lnTo>
                    <a:pt x="405257" y="849579"/>
                  </a:lnTo>
                  <a:lnTo>
                    <a:pt x="405257" y="846645"/>
                  </a:lnTo>
                  <a:lnTo>
                    <a:pt x="405257" y="840778"/>
                  </a:lnTo>
                  <a:lnTo>
                    <a:pt x="405257" y="811161"/>
                  </a:lnTo>
                  <a:close/>
                </a:path>
                <a:path w="3542029" h="934720">
                  <a:moveTo>
                    <a:pt x="419074" y="672096"/>
                  </a:moveTo>
                  <a:lnTo>
                    <a:pt x="359841" y="675309"/>
                  </a:lnTo>
                  <a:lnTo>
                    <a:pt x="359841" y="654215"/>
                  </a:lnTo>
                  <a:lnTo>
                    <a:pt x="403098" y="654215"/>
                  </a:lnTo>
                  <a:lnTo>
                    <a:pt x="403098" y="614667"/>
                  </a:lnTo>
                  <a:lnTo>
                    <a:pt x="350532" y="614667"/>
                  </a:lnTo>
                  <a:lnTo>
                    <a:pt x="350532" y="623328"/>
                  </a:lnTo>
                  <a:lnTo>
                    <a:pt x="393801" y="623328"/>
                  </a:lnTo>
                  <a:lnTo>
                    <a:pt x="393801" y="645833"/>
                  </a:lnTo>
                  <a:lnTo>
                    <a:pt x="350532" y="645833"/>
                  </a:lnTo>
                  <a:lnTo>
                    <a:pt x="350532" y="683971"/>
                  </a:lnTo>
                  <a:lnTo>
                    <a:pt x="392849" y="683133"/>
                  </a:lnTo>
                  <a:lnTo>
                    <a:pt x="419074" y="680478"/>
                  </a:lnTo>
                  <a:lnTo>
                    <a:pt x="419074" y="675309"/>
                  </a:lnTo>
                  <a:lnTo>
                    <a:pt x="419074" y="672096"/>
                  </a:lnTo>
                  <a:close/>
                </a:path>
                <a:path w="3542029" h="934720">
                  <a:moveTo>
                    <a:pt x="441464" y="607961"/>
                  </a:moveTo>
                  <a:lnTo>
                    <a:pt x="432155" y="607961"/>
                  </a:lnTo>
                  <a:lnTo>
                    <a:pt x="432155" y="627799"/>
                  </a:lnTo>
                  <a:lnTo>
                    <a:pt x="410527" y="627799"/>
                  </a:lnTo>
                  <a:lnTo>
                    <a:pt x="410527" y="636193"/>
                  </a:lnTo>
                  <a:lnTo>
                    <a:pt x="432155" y="636193"/>
                  </a:lnTo>
                  <a:lnTo>
                    <a:pt x="432155" y="651700"/>
                  </a:lnTo>
                  <a:lnTo>
                    <a:pt x="410527" y="651700"/>
                  </a:lnTo>
                  <a:lnTo>
                    <a:pt x="410527" y="660082"/>
                  </a:lnTo>
                  <a:lnTo>
                    <a:pt x="432155" y="660082"/>
                  </a:lnTo>
                  <a:lnTo>
                    <a:pt x="432155" y="698639"/>
                  </a:lnTo>
                  <a:lnTo>
                    <a:pt x="441464" y="698639"/>
                  </a:lnTo>
                  <a:lnTo>
                    <a:pt x="441464" y="607961"/>
                  </a:lnTo>
                  <a:close/>
                </a:path>
                <a:path w="3542029" h="934720">
                  <a:moveTo>
                    <a:pt x="444233" y="719607"/>
                  </a:moveTo>
                  <a:lnTo>
                    <a:pt x="373418" y="719607"/>
                  </a:lnTo>
                  <a:lnTo>
                    <a:pt x="373418" y="694029"/>
                  </a:lnTo>
                  <a:lnTo>
                    <a:pt x="364121" y="694029"/>
                  </a:lnTo>
                  <a:lnTo>
                    <a:pt x="364121" y="728129"/>
                  </a:lnTo>
                  <a:lnTo>
                    <a:pt x="444233" y="728129"/>
                  </a:lnTo>
                  <a:lnTo>
                    <a:pt x="444233" y="719607"/>
                  </a:lnTo>
                  <a:close/>
                </a:path>
                <a:path w="3542029" h="934720">
                  <a:moveTo>
                    <a:pt x="493382" y="840638"/>
                  </a:moveTo>
                  <a:lnTo>
                    <a:pt x="491261" y="830605"/>
                  </a:lnTo>
                  <a:lnTo>
                    <a:pt x="485635" y="822617"/>
                  </a:lnTo>
                  <a:lnTo>
                    <a:pt x="485279" y="822134"/>
                  </a:lnTo>
                  <a:lnTo>
                    <a:pt x="484085" y="821385"/>
                  </a:lnTo>
                  <a:lnTo>
                    <a:pt x="484085" y="840638"/>
                  </a:lnTo>
                  <a:lnTo>
                    <a:pt x="482815" y="847191"/>
                  </a:lnTo>
                  <a:lnTo>
                    <a:pt x="479031" y="852868"/>
                  </a:lnTo>
                  <a:lnTo>
                    <a:pt x="472782" y="856869"/>
                  </a:lnTo>
                  <a:lnTo>
                    <a:pt x="464083" y="858380"/>
                  </a:lnTo>
                  <a:lnTo>
                    <a:pt x="455434" y="856869"/>
                  </a:lnTo>
                  <a:lnTo>
                    <a:pt x="449173" y="852868"/>
                  </a:lnTo>
                  <a:lnTo>
                    <a:pt x="445363" y="847191"/>
                  </a:lnTo>
                  <a:lnTo>
                    <a:pt x="444080" y="840638"/>
                  </a:lnTo>
                  <a:lnTo>
                    <a:pt x="445363" y="834059"/>
                  </a:lnTo>
                  <a:lnTo>
                    <a:pt x="449173" y="828281"/>
                  </a:lnTo>
                  <a:lnTo>
                    <a:pt x="455434" y="824179"/>
                  </a:lnTo>
                  <a:lnTo>
                    <a:pt x="464083" y="822617"/>
                  </a:lnTo>
                  <a:lnTo>
                    <a:pt x="472782" y="824179"/>
                  </a:lnTo>
                  <a:lnTo>
                    <a:pt x="479031" y="828281"/>
                  </a:lnTo>
                  <a:lnTo>
                    <a:pt x="482815" y="834059"/>
                  </a:lnTo>
                  <a:lnTo>
                    <a:pt x="484085" y="840638"/>
                  </a:lnTo>
                  <a:lnTo>
                    <a:pt x="484085" y="821385"/>
                  </a:lnTo>
                  <a:lnTo>
                    <a:pt x="476034" y="816279"/>
                  </a:lnTo>
                  <a:lnTo>
                    <a:pt x="464083" y="814095"/>
                  </a:lnTo>
                  <a:lnTo>
                    <a:pt x="452132" y="816279"/>
                  </a:lnTo>
                  <a:lnTo>
                    <a:pt x="442874" y="822134"/>
                  </a:lnTo>
                  <a:lnTo>
                    <a:pt x="436905" y="830605"/>
                  </a:lnTo>
                  <a:lnTo>
                    <a:pt x="434784" y="840638"/>
                  </a:lnTo>
                  <a:lnTo>
                    <a:pt x="436905" y="850658"/>
                  </a:lnTo>
                  <a:lnTo>
                    <a:pt x="442874" y="859078"/>
                  </a:lnTo>
                  <a:lnTo>
                    <a:pt x="452132" y="864882"/>
                  </a:lnTo>
                  <a:lnTo>
                    <a:pt x="464083" y="867041"/>
                  </a:lnTo>
                  <a:lnTo>
                    <a:pt x="476034" y="864882"/>
                  </a:lnTo>
                  <a:lnTo>
                    <a:pt x="485279" y="859078"/>
                  </a:lnTo>
                  <a:lnTo>
                    <a:pt x="485775" y="858380"/>
                  </a:lnTo>
                  <a:lnTo>
                    <a:pt x="491261" y="850658"/>
                  </a:lnTo>
                  <a:lnTo>
                    <a:pt x="493382" y="840638"/>
                  </a:lnTo>
                  <a:close/>
                </a:path>
                <a:path w="3542029" h="934720">
                  <a:moveTo>
                    <a:pt x="509104" y="876960"/>
                  </a:moveTo>
                  <a:lnTo>
                    <a:pt x="467855" y="880313"/>
                  </a:lnTo>
                  <a:lnTo>
                    <a:pt x="426097" y="880452"/>
                  </a:lnTo>
                  <a:lnTo>
                    <a:pt x="426097" y="889266"/>
                  </a:lnTo>
                  <a:lnTo>
                    <a:pt x="458050" y="889266"/>
                  </a:lnTo>
                  <a:lnTo>
                    <a:pt x="458050" y="931316"/>
                  </a:lnTo>
                  <a:lnTo>
                    <a:pt x="467474" y="931316"/>
                  </a:lnTo>
                  <a:lnTo>
                    <a:pt x="467474" y="889127"/>
                  </a:lnTo>
                  <a:lnTo>
                    <a:pt x="477850" y="888796"/>
                  </a:lnTo>
                  <a:lnTo>
                    <a:pt x="489470" y="887933"/>
                  </a:lnTo>
                  <a:lnTo>
                    <a:pt x="500494" y="886764"/>
                  </a:lnTo>
                  <a:lnTo>
                    <a:pt x="509104" y="885482"/>
                  </a:lnTo>
                  <a:lnTo>
                    <a:pt x="509104" y="876960"/>
                  </a:lnTo>
                  <a:close/>
                </a:path>
                <a:path w="3542029" h="934720">
                  <a:moveTo>
                    <a:pt x="522947" y="811161"/>
                  </a:moveTo>
                  <a:lnTo>
                    <a:pt x="513511" y="811161"/>
                  </a:lnTo>
                  <a:lnTo>
                    <a:pt x="513511" y="934110"/>
                  </a:lnTo>
                  <a:lnTo>
                    <a:pt x="522947" y="934110"/>
                  </a:lnTo>
                  <a:lnTo>
                    <a:pt x="522947" y="811161"/>
                  </a:lnTo>
                  <a:close/>
                </a:path>
                <a:path w="3542029" h="934720">
                  <a:moveTo>
                    <a:pt x="535000" y="668464"/>
                  </a:moveTo>
                  <a:lnTo>
                    <a:pt x="504647" y="639241"/>
                  </a:lnTo>
                  <a:lnTo>
                    <a:pt x="501802" y="623049"/>
                  </a:lnTo>
                  <a:lnTo>
                    <a:pt x="501802" y="611733"/>
                  </a:lnTo>
                  <a:lnTo>
                    <a:pt x="492112" y="611733"/>
                  </a:lnTo>
                  <a:lnTo>
                    <a:pt x="492112" y="623049"/>
                  </a:lnTo>
                  <a:lnTo>
                    <a:pt x="491337" y="631888"/>
                  </a:lnTo>
                  <a:lnTo>
                    <a:pt x="470484" y="664921"/>
                  </a:lnTo>
                  <a:lnTo>
                    <a:pt x="459282" y="672515"/>
                  </a:lnTo>
                  <a:lnTo>
                    <a:pt x="466077" y="679221"/>
                  </a:lnTo>
                  <a:lnTo>
                    <a:pt x="495134" y="649744"/>
                  </a:lnTo>
                  <a:lnTo>
                    <a:pt x="497014" y="643458"/>
                  </a:lnTo>
                  <a:lnTo>
                    <a:pt x="499287" y="649465"/>
                  </a:lnTo>
                  <a:lnTo>
                    <a:pt x="528967" y="676148"/>
                  </a:lnTo>
                  <a:lnTo>
                    <a:pt x="535000" y="668464"/>
                  </a:lnTo>
                  <a:close/>
                </a:path>
                <a:path w="3542029" h="934720">
                  <a:moveTo>
                    <a:pt x="558901" y="607961"/>
                  </a:moveTo>
                  <a:lnTo>
                    <a:pt x="549592" y="607961"/>
                  </a:lnTo>
                  <a:lnTo>
                    <a:pt x="549592" y="634377"/>
                  </a:lnTo>
                  <a:lnTo>
                    <a:pt x="523684" y="634377"/>
                  </a:lnTo>
                  <a:lnTo>
                    <a:pt x="523684" y="643178"/>
                  </a:lnTo>
                  <a:lnTo>
                    <a:pt x="549592" y="643178"/>
                  </a:lnTo>
                  <a:lnTo>
                    <a:pt x="549592" y="682434"/>
                  </a:lnTo>
                  <a:lnTo>
                    <a:pt x="558901" y="682434"/>
                  </a:lnTo>
                  <a:lnTo>
                    <a:pt x="558901" y="607961"/>
                  </a:lnTo>
                  <a:close/>
                </a:path>
                <a:path w="3542029" h="934720">
                  <a:moveTo>
                    <a:pt x="561162" y="709117"/>
                  </a:moveTo>
                  <a:lnTo>
                    <a:pt x="558507" y="699363"/>
                  </a:lnTo>
                  <a:lnTo>
                    <a:pt x="552208" y="693191"/>
                  </a:lnTo>
                  <a:lnTo>
                    <a:pt x="551103" y="692111"/>
                  </a:lnTo>
                  <a:lnTo>
                    <a:pt x="551103" y="709256"/>
                  </a:lnTo>
                  <a:lnTo>
                    <a:pt x="548817" y="715797"/>
                  </a:lnTo>
                  <a:lnTo>
                    <a:pt x="542442" y="720775"/>
                  </a:lnTo>
                  <a:lnTo>
                    <a:pt x="532688" y="723938"/>
                  </a:lnTo>
                  <a:lnTo>
                    <a:pt x="520280" y="725055"/>
                  </a:lnTo>
                  <a:lnTo>
                    <a:pt x="507758" y="723938"/>
                  </a:lnTo>
                  <a:lnTo>
                    <a:pt x="497979" y="720775"/>
                  </a:lnTo>
                  <a:lnTo>
                    <a:pt x="491617" y="715797"/>
                  </a:lnTo>
                  <a:lnTo>
                    <a:pt x="489343" y="709256"/>
                  </a:lnTo>
                  <a:lnTo>
                    <a:pt x="491617" y="702500"/>
                  </a:lnTo>
                  <a:lnTo>
                    <a:pt x="497979" y="697445"/>
                  </a:lnTo>
                  <a:lnTo>
                    <a:pt x="507758" y="694283"/>
                  </a:lnTo>
                  <a:lnTo>
                    <a:pt x="520280" y="693191"/>
                  </a:lnTo>
                  <a:lnTo>
                    <a:pt x="532688" y="694309"/>
                  </a:lnTo>
                  <a:lnTo>
                    <a:pt x="542442" y="697509"/>
                  </a:lnTo>
                  <a:lnTo>
                    <a:pt x="548817" y="702564"/>
                  </a:lnTo>
                  <a:lnTo>
                    <a:pt x="551103" y="709256"/>
                  </a:lnTo>
                  <a:lnTo>
                    <a:pt x="551103" y="692111"/>
                  </a:lnTo>
                  <a:lnTo>
                    <a:pt x="550659" y="691667"/>
                  </a:lnTo>
                  <a:lnTo>
                    <a:pt x="537819" y="686625"/>
                  </a:lnTo>
                  <a:lnTo>
                    <a:pt x="520153" y="684809"/>
                  </a:lnTo>
                  <a:lnTo>
                    <a:pt x="502564" y="686638"/>
                  </a:lnTo>
                  <a:lnTo>
                    <a:pt x="489712" y="691718"/>
                  </a:lnTo>
                  <a:lnTo>
                    <a:pt x="481838" y="699427"/>
                  </a:lnTo>
                  <a:lnTo>
                    <a:pt x="479158" y="709117"/>
                  </a:lnTo>
                  <a:lnTo>
                    <a:pt x="481838" y="718858"/>
                  </a:lnTo>
                  <a:lnTo>
                    <a:pt x="489712" y="726503"/>
                  </a:lnTo>
                  <a:lnTo>
                    <a:pt x="502564" y="731507"/>
                  </a:lnTo>
                  <a:lnTo>
                    <a:pt x="520153" y="733298"/>
                  </a:lnTo>
                  <a:lnTo>
                    <a:pt x="537819" y="731507"/>
                  </a:lnTo>
                  <a:lnTo>
                    <a:pt x="550659" y="726503"/>
                  </a:lnTo>
                  <a:lnTo>
                    <a:pt x="552145" y="725055"/>
                  </a:lnTo>
                  <a:lnTo>
                    <a:pt x="558507" y="718858"/>
                  </a:lnTo>
                  <a:lnTo>
                    <a:pt x="561162" y="709117"/>
                  </a:lnTo>
                  <a:close/>
                </a:path>
                <a:path w="3542029" h="934720">
                  <a:moveTo>
                    <a:pt x="928624" y="777189"/>
                  </a:moveTo>
                  <a:lnTo>
                    <a:pt x="893940" y="751116"/>
                  </a:lnTo>
                  <a:lnTo>
                    <a:pt x="889419" y="743229"/>
                  </a:lnTo>
                  <a:lnTo>
                    <a:pt x="889177" y="742810"/>
                  </a:lnTo>
                  <a:lnTo>
                    <a:pt x="886079" y="733983"/>
                  </a:lnTo>
                  <a:lnTo>
                    <a:pt x="884986" y="725068"/>
                  </a:lnTo>
                  <a:lnTo>
                    <a:pt x="884986" y="715010"/>
                  </a:lnTo>
                  <a:lnTo>
                    <a:pt x="874928" y="715010"/>
                  </a:lnTo>
                  <a:lnTo>
                    <a:pt x="874928" y="725068"/>
                  </a:lnTo>
                  <a:lnTo>
                    <a:pt x="873823" y="733983"/>
                  </a:lnTo>
                  <a:lnTo>
                    <a:pt x="852043" y="765276"/>
                  </a:lnTo>
                  <a:lnTo>
                    <a:pt x="831278" y="777189"/>
                  </a:lnTo>
                  <a:lnTo>
                    <a:pt x="837692" y="784174"/>
                  </a:lnTo>
                  <a:lnTo>
                    <a:pt x="869391" y="761174"/>
                  </a:lnTo>
                  <a:lnTo>
                    <a:pt x="879957" y="743229"/>
                  </a:lnTo>
                  <a:lnTo>
                    <a:pt x="881989" y="748271"/>
                  </a:lnTo>
                  <a:lnTo>
                    <a:pt x="911148" y="778751"/>
                  </a:lnTo>
                  <a:lnTo>
                    <a:pt x="922210" y="784174"/>
                  </a:lnTo>
                  <a:lnTo>
                    <a:pt x="928624" y="777189"/>
                  </a:lnTo>
                  <a:close/>
                </a:path>
                <a:path w="3542029" h="934720">
                  <a:moveTo>
                    <a:pt x="935291" y="807783"/>
                  </a:moveTo>
                  <a:lnTo>
                    <a:pt x="884732" y="807783"/>
                  </a:lnTo>
                  <a:lnTo>
                    <a:pt x="884732" y="778306"/>
                  </a:lnTo>
                  <a:lnTo>
                    <a:pt x="875169" y="778306"/>
                  </a:lnTo>
                  <a:lnTo>
                    <a:pt x="875169" y="807783"/>
                  </a:lnTo>
                  <a:lnTo>
                    <a:pt x="824611" y="807783"/>
                  </a:lnTo>
                  <a:lnTo>
                    <a:pt x="824611" y="816444"/>
                  </a:lnTo>
                  <a:lnTo>
                    <a:pt x="935291" y="816444"/>
                  </a:lnTo>
                  <a:lnTo>
                    <a:pt x="935291" y="807783"/>
                  </a:lnTo>
                  <a:close/>
                </a:path>
                <a:path w="3542029" h="934720">
                  <a:moveTo>
                    <a:pt x="1036370" y="796467"/>
                  </a:moveTo>
                  <a:lnTo>
                    <a:pt x="953363" y="796467"/>
                  </a:lnTo>
                  <a:lnTo>
                    <a:pt x="953363" y="805129"/>
                  </a:lnTo>
                  <a:lnTo>
                    <a:pt x="1026947" y="805129"/>
                  </a:lnTo>
                  <a:lnTo>
                    <a:pt x="1026947" y="832510"/>
                  </a:lnTo>
                  <a:lnTo>
                    <a:pt x="1036370" y="832510"/>
                  </a:lnTo>
                  <a:lnTo>
                    <a:pt x="1036370" y="796467"/>
                  </a:lnTo>
                  <a:close/>
                </a:path>
                <a:path w="3542029" h="934720">
                  <a:moveTo>
                    <a:pt x="1043914" y="752868"/>
                  </a:moveTo>
                  <a:lnTo>
                    <a:pt x="1009827" y="734453"/>
                  </a:lnTo>
                  <a:lnTo>
                    <a:pt x="1000658" y="715987"/>
                  </a:lnTo>
                  <a:lnTo>
                    <a:pt x="1000658" y="710399"/>
                  </a:lnTo>
                  <a:lnTo>
                    <a:pt x="990600" y="710399"/>
                  </a:lnTo>
                  <a:lnTo>
                    <a:pt x="990600" y="715987"/>
                  </a:lnTo>
                  <a:lnTo>
                    <a:pt x="989469" y="722185"/>
                  </a:lnTo>
                  <a:lnTo>
                    <a:pt x="959853" y="748703"/>
                  </a:lnTo>
                  <a:lnTo>
                    <a:pt x="947331" y="752868"/>
                  </a:lnTo>
                  <a:lnTo>
                    <a:pt x="953109" y="759853"/>
                  </a:lnTo>
                  <a:lnTo>
                    <a:pt x="987323" y="741972"/>
                  </a:lnTo>
                  <a:lnTo>
                    <a:pt x="995629" y="729259"/>
                  </a:lnTo>
                  <a:lnTo>
                    <a:pt x="996886" y="733171"/>
                  </a:lnTo>
                  <a:lnTo>
                    <a:pt x="1027366" y="756297"/>
                  </a:lnTo>
                  <a:lnTo>
                    <a:pt x="1038136" y="759853"/>
                  </a:lnTo>
                  <a:lnTo>
                    <a:pt x="1043914" y="752868"/>
                  </a:lnTo>
                  <a:close/>
                </a:path>
                <a:path w="3542029" h="934720">
                  <a:moveTo>
                    <a:pt x="1050963" y="773137"/>
                  </a:moveTo>
                  <a:lnTo>
                    <a:pt x="1000404" y="773137"/>
                  </a:lnTo>
                  <a:lnTo>
                    <a:pt x="1000404" y="752729"/>
                  </a:lnTo>
                  <a:lnTo>
                    <a:pt x="990841" y="752729"/>
                  </a:lnTo>
                  <a:lnTo>
                    <a:pt x="990841" y="773137"/>
                  </a:lnTo>
                  <a:lnTo>
                    <a:pt x="940282" y="773137"/>
                  </a:lnTo>
                  <a:lnTo>
                    <a:pt x="940282" y="781799"/>
                  </a:lnTo>
                  <a:lnTo>
                    <a:pt x="1050963" y="781799"/>
                  </a:lnTo>
                  <a:lnTo>
                    <a:pt x="1050963" y="773137"/>
                  </a:lnTo>
                  <a:close/>
                </a:path>
                <a:path w="3542029" h="934720">
                  <a:moveTo>
                    <a:pt x="1085888" y="704532"/>
                  </a:moveTo>
                  <a:lnTo>
                    <a:pt x="1079601" y="704532"/>
                  </a:lnTo>
                  <a:lnTo>
                    <a:pt x="1072883" y="716407"/>
                  </a:lnTo>
                  <a:lnTo>
                    <a:pt x="1065949" y="731570"/>
                  </a:lnTo>
                  <a:lnTo>
                    <a:pt x="1060526" y="749871"/>
                  </a:lnTo>
                  <a:lnTo>
                    <a:pt x="1058341" y="771169"/>
                  </a:lnTo>
                  <a:lnTo>
                    <a:pt x="1060526" y="792530"/>
                  </a:lnTo>
                  <a:lnTo>
                    <a:pt x="1065949" y="810844"/>
                  </a:lnTo>
                  <a:lnTo>
                    <a:pt x="1072883" y="825982"/>
                  </a:lnTo>
                  <a:lnTo>
                    <a:pt x="1079601" y="837819"/>
                  </a:lnTo>
                  <a:lnTo>
                    <a:pt x="1085888" y="837819"/>
                  </a:lnTo>
                  <a:lnTo>
                    <a:pt x="1077645" y="820064"/>
                  </a:lnTo>
                  <a:lnTo>
                    <a:pt x="1072019" y="803135"/>
                  </a:lnTo>
                  <a:lnTo>
                    <a:pt x="1068793" y="786892"/>
                  </a:lnTo>
                  <a:lnTo>
                    <a:pt x="1067777" y="771169"/>
                  </a:lnTo>
                  <a:lnTo>
                    <a:pt x="1068793" y="755472"/>
                  </a:lnTo>
                  <a:lnTo>
                    <a:pt x="1072019" y="739267"/>
                  </a:lnTo>
                  <a:lnTo>
                    <a:pt x="1077645" y="722350"/>
                  </a:lnTo>
                  <a:lnTo>
                    <a:pt x="1085888" y="704532"/>
                  </a:lnTo>
                  <a:close/>
                </a:path>
                <a:path w="3542029" h="934720">
                  <a:moveTo>
                    <a:pt x="1162596" y="717245"/>
                  </a:moveTo>
                  <a:lnTo>
                    <a:pt x="1101852" y="717245"/>
                  </a:lnTo>
                  <a:lnTo>
                    <a:pt x="1101852" y="725906"/>
                  </a:lnTo>
                  <a:lnTo>
                    <a:pt x="1152283" y="725906"/>
                  </a:lnTo>
                  <a:lnTo>
                    <a:pt x="1151293" y="736981"/>
                  </a:lnTo>
                  <a:lnTo>
                    <a:pt x="1149832" y="748093"/>
                  </a:lnTo>
                  <a:lnTo>
                    <a:pt x="1148461" y="756831"/>
                  </a:lnTo>
                  <a:lnTo>
                    <a:pt x="1147762" y="760831"/>
                  </a:lnTo>
                  <a:lnTo>
                    <a:pt x="1157058" y="760831"/>
                  </a:lnTo>
                  <a:lnTo>
                    <a:pt x="1162113" y="725906"/>
                  </a:lnTo>
                  <a:lnTo>
                    <a:pt x="1162596" y="717245"/>
                  </a:lnTo>
                  <a:close/>
                </a:path>
                <a:path w="3542029" h="934720">
                  <a:moveTo>
                    <a:pt x="1175054" y="770343"/>
                  </a:moveTo>
                  <a:lnTo>
                    <a:pt x="1164336" y="771779"/>
                  </a:lnTo>
                  <a:lnTo>
                    <a:pt x="1150975" y="773036"/>
                  </a:lnTo>
                  <a:lnTo>
                    <a:pt x="1137920" y="773925"/>
                  </a:lnTo>
                  <a:lnTo>
                    <a:pt x="1128141" y="774255"/>
                  </a:lnTo>
                  <a:lnTo>
                    <a:pt x="1128141" y="745604"/>
                  </a:lnTo>
                  <a:lnTo>
                    <a:pt x="1118704" y="745604"/>
                  </a:lnTo>
                  <a:lnTo>
                    <a:pt x="1118704" y="774255"/>
                  </a:lnTo>
                  <a:lnTo>
                    <a:pt x="1093673" y="774255"/>
                  </a:lnTo>
                  <a:lnTo>
                    <a:pt x="1093673" y="782916"/>
                  </a:lnTo>
                  <a:lnTo>
                    <a:pt x="1109903" y="782916"/>
                  </a:lnTo>
                  <a:lnTo>
                    <a:pt x="1128750" y="782662"/>
                  </a:lnTo>
                  <a:lnTo>
                    <a:pt x="1145298" y="781913"/>
                  </a:lnTo>
                  <a:lnTo>
                    <a:pt x="1160449" y="780681"/>
                  </a:lnTo>
                  <a:lnTo>
                    <a:pt x="1175054" y="779005"/>
                  </a:lnTo>
                  <a:lnTo>
                    <a:pt x="1175054" y="770343"/>
                  </a:lnTo>
                  <a:close/>
                </a:path>
                <a:path w="3542029" h="934720">
                  <a:moveTo>
                    <a:pt x="1193165" y="821055"/>
                  </a:moveTo>
                  <a:lnTo>
                    <a:pt x="1123238" y="821055"/>
                  </a:lnTo>
                  <a:lnTo>
                    <a:pt x="1123238" y="794232"/>
                  </a:lnTo>
                  <a:lnTo>
                    <a:pt x="1113929" y="794232"/>
                  </a:lnTo>
                  <a:lnTo>
                    <a:pt x="1113929" y="829716"/>
                  </a:lnTo>
                  <a:lnTo>
                    <a:pt x="1193165" y="829716"/>
                  </a:lnTo>
                  <a:lnTo>
                    <a:pt x="1193165" y="821055"/>
                  </a:lnTo>
                  <a:close/>
                </a:path>
                <a:path w="3542029" h="934720">
                  <a:moveTo>
                    <a:pt x="1205230" y="750493"/>
                  </a:moveTo>
                  <a:lnTo>
                    <a:pt x="1189012" y="750493"/>
                  </a:lnTo>
                  <a:lnTo>
                    <a:pt x="1189012" y="709561"/>
                  </a:lnTo>
                  <a:lnTo>
                    <a:pt x="1179576" y="709561"/>
                  </a:lnTo>
                  <a:lnTo>
                    <a:pt x="1179576" y="801077"/>
                  </a:lnTo>
                  <a:lnTo>
                    <a:pt x="1189012" y="801077"/>
                  </a:lnTo>
                  <a:lnTo>
                    <a:pt x="1189012" y="759155"/>
                  </a:lnTo>
                  <a:lnTo>
                    <a:pt x="1205230" y="759155"/>
                  </a:lnTo>
                  <a:lnTo>
                    <a:pt x="1205230" y="750493"/>
                  </a:lnTo>
                  <a:close/>
                </a:path>
                <a:path w="3542029" h="934720">
                  <a:moveTo>
                    <a:pt x="1265821" y="710120"/>
                  </a:moveTo>
                  <a:lnTo>
                    <a:pt x="1229220" y="710120"/>
                  </a:lnTo>
                  <a:lnTo>
                    <a:pt x="1229220" y="718083"/>
                  </a:lnTo>
                  <a:lnTo>
                    <a:pt x="1265821" y="718083"/>
                  </a:lnTo>
                  <a:lnTo>
                    <a:pt x="1265821" y="710120"/>
                  </a:lnTo>
                  <a:close/>
                </a:path>
                <a:path w="3542029" h="934720">
                  <a:moveTo>
                    <a:pt x="1277391" y="759015"/>
                  </a:moveTo>
                  <a:lnTo>
                    <a:pt x="1275384" y="751916"/>
                  </a:lnTo>
                  <a:lnTo>
                    <a:pt x="1271905" y="748398"/>
                  </a:lnTo>
                  <a:lnTo>
                    <a:pt x="1269619" y="746099"/>
                  </a:lnTo>
                  <a:lnTo>
                    <a:pt x="1267206" y="745070"/>
                  </a:lnTo>
                  <a:lnTo>
                    <a:pt x="1267206" y="753148"/>
                  </a:lnTo>
                  <a:lnTo>
                    <a:pt x="1267206" y="765022"/>
                  </a:lnTo>
                  <a:lnTo>
                    <a:pt x="1260792" y="768794"/>
                  </a:lnTo>
                  <a:lnTo>
                    <a:pt x="1235379" y="768794"/>
                  </a:lnTo>
                  <a:lnTo>
                    <a:pt x="1228712" y="764882"/>
                  </a:lnTo>
                  <a:lnTo>
                    <a:pt x="1228712" y="752449"/>
                  </a:lnTo>
                  <a:lnTo>
                    <a:pt x="1235506" y="748398"/>
                  </a:lnTo>
                  <a:lnTo>
                    <a:pt x="1260792" y="748398"/>
                  </a:lnTo>
                  <a:lnTo>
                    <a:pt x="1267206" y="753148"/>
                  </a:lnTo>
                  <a:lnTo>
                    <a:pt x="1267206" y="745070"/>
                  </a:lnTo>
                  <a:lnTo>
                    <a:pt x="1260398" y="742162"/>
                  </a:lnTo>
                  <a:lnTo>
                    <a:pt x="1248079" y="740714"/>
                  </a:lnTo>
                  <a:lnTo>
                    <a:pt x="1235824" y="742099"/>
                  </a:lnTo>
                  <a:lnTo>
                    <a:pt x="1226502" y="745934"/>
                  </a:lnTo>
                  <a:lnTo>
                    <a:pt x="1220597" y="751738"/>
                  </a:lnTo>
                  <a:lnTo>
                    <a:pt x="1218526" y="759015"/>
                  </a:lnTo>
                  <a:lnTo>
                    <a:pt x="1220571" y="765924"/>
                  </a:lnTo>
                  <a:lnTo>
                    <a:pt x="1226451" y="771563"/>
                  </a:lnTo>
                  <a:lnTo>
                    <a:pt x="1235710" y="775373"/>
                  </a:lnTo>
                  <a:lnTo>
                    <a:pt x="1247965" y="776770"/>
                  </a:lnTo>
                  <a:lnTo>
                    <a:pt x="1260297" y="775411"/>
                  </a:lnTo>
                  <a:lnTo>
                    <a:pt x="1269555" y="771664"/>
                  </a:lnTo>
                  <a:lnTo>
                    <a:pt x="1272514" y="768794"/>
                  </a:lnTo>
                  <a:lnTo>
                    <a:pt x="1275372" y="766038"/>
                  </a:lnTo>
                  <a:lnTo>
                    <a:pt x="1277391" y="759015"/>
                  </a:lnTo>
                  <a:close/>
                </a:path>
                <a:path w="3542029" h="934720">
                  <a:moveTo>
                    <a:pt x="1282674" y="726325"/>
                  </a:moveTo>
                  <a:lnTo>
                    <a:pt x="1213129" y="726325"/>
                  </a:lnTo>
                  <a:lnTo>
                    <a:pt x="1213129" y="734288"/>
                  </a:lnTo>
                  <a:lnTo>
                    <a:pt x="1282674" y="734288"/>
                  </a:lnTo>
                  <a:lnTo>
                    <a:pt x="1282674" y="726325"/>
                  </a:lnTo>
                  <a:close/>
                </a:path>
                <a:path w="3542029" h="934720">
                  <a:moveTo>
                    <a:pt x="1308201" y="823150"/>
                  </a:moveTo>
                  <a:lnTo>
                    <a:pt x="1239659" y="823150"/>
                  </a:lnTo>
                  <a:lnTo>
                    <a:pt x="1239659" y="812393"/>
                  </a:lnTo>
                  <a:lnTo>
                    <a:pt x="1305179" y="812393"/>
                  </a:lnTo>
                  <a:lnTo>
                    <a:pt x="1305179" y="785850"/>
                  </a:lnTo>
                  <a:lnTo>
                    <a:pt x="1229601" y="785850"/>
                  </a:lnTo>
                  <a:lnTo>
                    <a:pt x="1229601" y="793813"/>
                  </a:lnTo>
                  <a:lnTo>
                    <a:pt x="1295501" y="793813"/>
                  </a:lnTo>
                  <a:lnTo>
                    <a:pt x="1295501" y="804430"/>
                  </a:lnTo>
                  <a:lnTo>
                    <a:pt x="1229969" y="804430"/>
                  </a:lnTo>
                  <a:lnTo>
                    <a:pt x="1229969" y="831113"/>
                  </a:lnTo>
                  <a:lnTo>
                    <a:pt x="1308201" y="831113"/>
                  </a:lnTo>
                  <a:lnTo>
                    <a:pt x="1308201" y="823150"/>
                  </a:lnTo>
                  <a:close/>
                </a:path>
                <a:path w="3542029" h="934720">
                  <a:moveTo>
                    <a:pt x="1321904" y="740016"/>
                  </a:moveTo>
                  <a:lnTo>
                    <a:pt x="1305179" y="740016"/>
                  </a:lnTo>
                  <a:lnTo>
                    <a:pt x="1305179" y="709561"/>
                  </a:lnTo>
                  <a:lnTo>
                    <a:pt x="1295882" y="709561"/>
                  </a:lnTo>
                  <a:lnTo>
                    <a:pt x="1295882" y="778725"/>
                  </a:lnTo>
                  <a:lnTo>
                    <a:pt x="1305179" y="778725"/>
                  </a:lnTo>
                  <a:lnTo>
                    <a:pt x="1305179" y="748677"/>
                  </a:lnTo>
                  <a:lnTo>
                    <a:pt x="1321904" y="748677"/>
                  </a:lnTo>
                  <a:lnTo>
                    <a:pt x="1321904" y="740016"/>
                  </a:lnTo>
                  <a:close/>
                </a:path>
                <a:path w="3542029" h="934720">
                  <a:moveTo>
                    <a:pt x="1352689" y="771169"/>
                  </a:moveTo>
                  <a:lnTo>
                    <a:pt x="1350492" y="749871"/>
                  </a:lnTo>
                  <a:lnTo>
                    <a:pt x="1345069" y="731570"/>
                  </a:lnTo>
                  <a:lnTo>
                    <a:pt x="1338148" y="716407"/>
                  </a:lnTo>
                  <a:lnTo>
                    <a:pt x="1331429" y="704532"/>
                  </a:lnTo>
                  <a:lnTo>
                    <a:pt x="1325143" y="704532"/>
                  </a:lnTo>
                  <a:lnTo>
                    <a:pt x="1333385" y="722350"/>
                  </a:lnTo>
                  <a:lnTo>
                    <a:pt x="1338999" y="739267"/>
                  </a:lnTo>
                  <a:lnTo>
                    <a:pt x="1342224" y="755472"/>
                  </a:lnTo>
                  <a:lnTo>
                    <a:pt x="1343253" y="771169"/>
                  </a:lnTo>
                  <a:lnTo>
                    <a:pt x="1342224" y="786892"/>
                  </a:lnTo>
                  <a:lnTo>
                    <a:pt x="1338999" y="803135"/>
                  </a:lnTo>
                  <a:lnTo>
                    <a:pt x="1333385" y="820064"/>
                  </a:lnTo>
                  <a:lnTo>
                    <a:pt x="1325143" y="837819"/>
                  </a:lnTo>
                  <a:lnTo>
                    <a:pt x="1331429" y="837819"/>
                  </a:lnTo>
                  <a:lnTo>
                    <a:pt x="1338148" y="825982"/>
                  </a:lnTo>
                  <a:lnTo>
                    <a:pt x="1345069" y="810844"/>
                  </a:lnTo>
                  <a:lnTo>
                    <a:pt x="1350492" y="792530"/>
                  </a:lnTo>
                  <a:lnTo>
                    <a:pt x="1352689" y="771169"/>
                  </a:lnTo>
                  <a:close/>
                </a:path>
                <a:path w="3542029" h="934720">
                  <a:moveTo>
                    <a:pt x="1499933" y="713333"/>
                  </a:moveTo>
                  <a:lnTo>
                    <a:pt x="1490510" y="713333"/>
                  </a:lnTo>
                  <a:lnTo>
                    <a:pt x="1490510" y="729818"/>
                  </a:lnTo>
                  <a:lnTo>
                    <a:pt x="1490510" y="738339"/>
                  </a:lnTo>
                  <a:lnTo>
                    <a:pt x="1490510" y="758736"/>
                  </a:lnTo>
                  <a:lnTo>
                    <a:pt x="1428889" y="758736"/>
                  </a:lnTo>
                  <a:lnTo>
                    <a:pt x="1428889" y="738339"/>
                  </a:lnTo>
                  <a:lnTo>
                    <a:pt x="1490510" y="738339"/>
                  </a:lnTo>
                  <a:lnTo>
                    <a:pt x="1490510" y="729818"/>
                  </a:lnTo>
                  <a:lnTo>
                    <a:pt x="1428877" y="729818"/>
                  </a:lnTo>
                  <a:lnTo>
                    <a:pt x="1428877" y="713333"/>
                  </a:lnTo>
                  <a:lnTo>
                    <a:pt x="1419440" y="713333"/>
                  </a:lnTo>
                  <a:lnTo>
                    <a:pt x="1419440" y="767397"/>
                  </a:lnTo>
                  <a:lnTo>
                    <a:pt x="1499933" y="767397"/>
                  </a:lnTo>
                  <a:lnTo>
                    <a:pt x="1499933" y="758736"/>
                  </a:lnTo>
                  <a:lnTo>
                    <a:pt x="1499933" y="738339"/>
                  </a:lnTo>
                  <a:lnTo>
                    <a:pt x="1499933" y="729818"/>
                  </a:lnTo>
                  <a:lnTo>
                    <a:pt x="1499933" y="713333"/>
                  </a:lnTo>
                  <a:close/>
                </a:path>
                <a:path w="3542029" h="934720">
                  <a:moveTo>
                    <a:pt x="1515033" y="783336"/>
                  </a:moveTo>
                  <a:lnTo>
                    <a:pt x="1404353" y="783336"/>
                  </a:lnTo>
                  <a:lnTo>
                    <a:pt x="1404353" y="791997"/>
                  </a:lnTo>
                  <a:lnTo>
                    <a:pt x="1454658" y="791997"/>
                  </a:lnTo>
                  <a:lnTo>
                    <a:pt x="1454658" y="832510"/>
                  </a:lnTo>
                  <a:lnTo>
                    <a:pt x="1464221" y="832510"/>
                  </a:lnTo>
                  <a:lnTo>
                    <a:pt x="1464221" y="791997"/>
                  </a:lnTo>
                  <a:lnTo>
                    <a:pt x="1515033" y="791997"/>
                  </a:lnTo>
                  <a:lnTo>
                    <a:pt x="1515033" y="783336"/>
                  </a:lnTo>
                  <a:close/>
                </a:path>
                <a:path w="3542029" h="934720">
                  <a:moveTo>
                    <a:pt x="1598625" y="800379"/>
                  </a:moveTo>
                  <a:lnTo>
                    <a:pt x="1570799" y="768286"/>
                  </a:lnTo>
                  <a:lnTo>
                    <a:pt x="1565173" y="738200"/>
                  </a:lnTo>
                  <a:lnTo>
                    <a:pt x="1565173" y="716826"/>
                  </a:lnTo>
                  <a:lnTo>
                    <a:pt x="1555496" y="716826"/>
                  </a:lnTo>
                  <a:lnTo>
                    <a:pt x="1555496" y="738200"/>
                  </a:lnTo>
                  <a:lnTo>
                    <a:pt x="1554899" y="748525"/>
                  </a:lnTo>
                  <a:lnTo>
                    <a:pt x="1540319" y="785685"/>
                  </a:lnTo>
                  <a:lnTo>
                    <a:pt x="1521282" y="803592"/>
                  </a:lnTo>
                  <a:lnTo>
                    <a:pt x="1528826" y="810577"/>
                  </a:lnTo>
                  <a:lnTo>
                    <a:pt x="1556626" y="776820"/>
                  </a:lnTo>
                  <a:lnTo>
                    <a:pt x="1560398" y="766419"/>
                  </a:lnTo>
                  <a:lnTo>
                    <a:pt x="1561985" y="771080"/>
                  </a:lnTo>
                  <a:lnTo>
                    <a:pt x="1587906" y="804951"/>
                  </a:lnTo>
                  <a:lnTo>
                    <a:pt x="1592084" y="807923"/>
                  </a:lnTo>
                  <a:lnTo>
                    <a:pt x="1598625" y="800379"/>
                  </a:lnTo>
                  <a:close/>
                </a:path>
                <a:path w="3542029" h="934720">
                  <a:moveTo>
                    <a:pt x="1621764" y="709561"/>
                  </a:moveTo>
                  <a:lnTo>
                    <a:pt x="1612341" y="709561"/>
                  </a:lnTo>
                  <a:lnTo>
                    <a:pt x="1612341" y="752449"/>
                  </a:lnTo>
                  <a:lnTo>
                    <a:pt x="1584794" y="752449"/>
                  </a:lnTo>
                  <a:lnTo>
                    <a:pt x="1584794" y="761250"/>
                  </a:lnTo>
                  <a:lnTo>
                    <a:pt x="1612341" y="761250"/>
                  </a:lnTo>
                  <a:lnTo>
                    <a:pt x="1612341" y="832510"/>
                  </a:lnTo>
                  <a:lnTo>
                    <a:pt x="1621764" y="832510"/>
                  </a:lnTo>
                  <a:lnTo>
                    <a:pt x="1621764" y="709561"/>
                  </a:lnTo>
                  <a:close/>
                </a:path>
                <a:path w="3542029" h="934720">
                  <a:moveTo>
                    <a:pt x="1709648" y="747699"/>
                  </a:moveTo>
                  <a:lnTo>
                    <a:pt x="1707375" y="736053"/>
                  </a:lnTo>
                  <a:lnTo>
                    <a:pt x="1701050" y="726503"/>
                  </a:lnTo>
                  <a:lnTo>
                    <a:pt x="1699831" y="725690"/>
                  </a:lnTo>
                  <a:lnTo>
                    <a:pt x="1699831" y="747699"/>
                  </a:lnTo>
                  <a:lnTo>
                    <a:pt x="1698459" y="755916"/>
                  </a:lnTo>
                  <a:lnTo>
                    <a:pt x="1694434" y="762673"/>
                  </a:lnTo>
                  <a:lnTo>
                    <a:pt x="1687893" y="767245"/>
                  </a:lnTo>
                  <a:lnTo>
                    <a:pt x="1678965" y="768934"/>
                  </a:lnTo>
                  <a:lnTo>
                    <a:pt x="1669999" y="767245"/>
                  </a:lnTo>
                  <a:lnTo>
                    <a:pt x="1663407" y="762673"/>
                  </a:lnTo>
                  <a:lnTo>
                    <a:pt x="1659343" y="755916"/>
                  </a:lnTo>
                  <a:lnTo>
                    <a:pt x="1657959" y="747699"/>
                  </a:lnTo>
                  <a:lnTo>
                    <a:pt x="1659343" y="739559"/>
                  </a:lnTo>
                  <a:lnTo>
                    <a:pt x="1663407" y="732790"/>
                  </a:lnTo>
                  <a:lnTo>
                    <a:pt x="1669999" y="728179"/>
                  </a:lnTo>
                  <a:lnTo>
                    <a:pt x="1678965" y="726465"/>
                  </a:lnTo>
                  <a:lnTo>
                    <a:pt x="1687893" y="728179"/>
                  </a:lnTo>
                  <a:lnTo>
                    <a:pt x="1694434" y="732790"/>
                  </a:lnTo>
                  <a:lnTo>
                    <a:pt x="1698459" y="739559"/>
                  </a:lnTo>
                  <a:lnTo>
                    <a:pt x="1699831" y="747699"/>
                  </a:lnTo>
                  <a:lnTo>
                    <a:pt x="1699831" y="725690"/>
                  </a:lnTo>
                  <a:lnTo>
                    <a:pt x="1691347" y="720039"/>
                  </a:lnTo>
                  <a:lnTo>
                    <a:pt x="1678965" y="717664"/>
                  </a:lnTo>
                  <a:lnTo>
                    <a:pt x="1666570" y="720039"/>
                  </a:lnTo>
                  <a:lnTo>
                    <a:pt x="1656867" y="726503"/>
                  </a:lnTo>
                  <a:lnTo>
                    <a:pt x="1650530" y="736053"/>
                  </a:lnTo>
                  <a:lnTo>
                    <a:pt x="1648269" y="747699"/>
                  </a:lnTo>
                  <a:lnTo>
                    <a:pt x="1650530" y="759371"/>
                  </a:lnTo>
                  <a:lnTo>
                    <a:pt x="1656867" y="768985"/>
                  </a:lnTo>
                  <a:lnTo>
                    <a:pt x="1666570" y="775487"/>
                  </a:lnTo>
                  <a:lnTo>
                    <a:pt x="1678965" y="777887"/>
                  </a:lnTo>
                  <a:lnTo>
                    <a:pt x="1691347" y="775487"/>
                  </a:lnTo>
                  <a:lnTo>
                    <a:pt x="1701050" y="768985"/>
                  </a:lnTo>
                  <a:lnTo>
                    <a:pt x="1707375" y="759371"/>
                  </a:lnTo>
                  <a:lnTo>
                    <a:pt x="1709648" y="747699"/>
                  </a:lnTo>
                  <a:close/>
                </a:path>
                <a:path w="3542029" h="934720">
                  <a:moveTo>
                    <a:pt x="1724482" y="794512"/>
                  </a:moveTo>
                  <a:lnTo>
                    <a:pt x="1677949" y="797445"/>
                  </a:lnTo>
                  <a:lnTo>
                    <a:pt x="1641360" y="797585"/>
                  </a:lnTo>
                  <a:lnTo>
                    <a:pt x="1641360" y="806386"/>
                  </a:lnTo>
                  <a:lnTo>
                    <a:pt x="1690027" y="805789"/>
                  </a:lnTo>
                  <a:lnTo>
                    <a:pt x="1724482" y="803452"/>
                  </a:lnTo>
                  <a:lnTo>
                    <a:pt x="1724482" y="794512"/>
                  </a:lnTo>
                  <a:close/>
                </a:path>
                <a:path w="3542029" h="934720">
                  <a:moveTo>
                    <a:pt x="1738325" y="709561"/>
                  </a:moveTo>
                  <a:lnTo>
                    <a:pt x="1728889" y="709561"/>
                  </a:lnTo>
                  <a:lnTo>
                    <a:pt x="1728889" y="832510"/>
                  </a:lnTo>
                  <a:lnTo>
                    <a:pt x="1738325" y="832510"/>
                  </a:lnTo>
                  <a:lnTo>
                    <a:pt x="1738325" y="709561"/>
                  </a:lnTo>
                  <a:close/>
                </a:path>
                <a:path w="3542029" h="934720">
                  <a:moveTo>
                    <a:pt x="1895360" y="782078"/>
                  </a:moveTo>
                  <a:lnTo>
                    <a:pt x="1886051" y="782078"/>
                  </a:lnTo>
                  <a:lnTo>
                    <a:pt x="1886051" y="797166"/>
                  </a:lnTo>
                  <a:lnTo>
                    <a:pt x="1886051" y="805548"/>
                  </a:lnTo>
                  <a:lnTo>
                    <a:pt x="1886051" y="822591"/>
                  </a:lnTo>
                  <a:lnTo>
                    <a:pt x="1827441" y="822591"/>
                  </a:lnTo>
                  <a:lnTo>
                    <a:pt x="1827441" y="805548"/>
                  </a:lnTo>
                  <a:lnTo>
                    <a:pt x="1886051" y="805548"/>
                  </a:lnTo>
                  <a:lnTo>
                    <a:pt x="1886051" y="797166"/>
                  </a:lnTo>
                  <a:lnTo>
                    <a:pt x="1827441" y="797166"/>
                  </a:lnTo>
                  <a:lnTo>
                    <a:pt x="1827441" y="782078"/>
                  </a:lnTo>
                  <a:lnTo>
                    <a:pt x="1818132" y="782078"/>
                  </a:lnTo>
                  <a:lnTo>
                    <a:pt x="1818132" y="831113"/>
                  </a:lnTo>
                  <a:lnTo>
                    <a:pt x="1895360" y="831113"/>
                  </a:lnTo>
                  <a:lnTo>
                    <a:pt x="1895360" y="822591"/>
                  </a:lnTo>
                  <a:lnTo>
                    <a:pt x="1895360" y="805548"/>
                  </a:lnTo>
                  <a:lnTo>
                    <a:pt x="1895360" y="797166"/>
                  </a:lnTo>
                  <a:lnTo>
                    <a:pt x="1895360" y="782078"/>
                  </a:lnTo>
                  <a:close/>
                </a:path>
                <a:path w="3542029" h="934720">
                  <a:moveTo>
                    <a:pt x="1895360" y="709561"/>
                  </a:moveTo>
                  <a:lnTo>
                    <a:pt x="1886051" y="709561"/>
                  </a:lnTo>
                  <a:lnTo>
                    <a:pt x="1886051" y="736523"/>
                  </a:lnTo>
                  <a:lnTo>
                    <a:pt x="1859267" y="736523"/>
                  </a:lnTo>
                  <a:lnTo>
                    <a:pt x="1855660" y="727214"/>
                  </a:lnTo>
                  <a:lnTo>
                    <a:pt x="1851799" y="722833"/>
                  </a:lnTo>
                  <a:lnTo>
                    <a:pt x="1849831" y="720610"/>
                  </a:lnTo>
                  <a:lnTo>
                    <a:pt x="1849831" y="741832"/>
                  </a:lnTo>
                  <a:lnTo>
                    <a:pt x="1848421" y="749249"/>
                  </a:lnTo>
                  <a:lnTo>
                    <a:pt x="1844471" y="755332"/>
                  </a:lnTo>
                  <a:lnTo>
                    <a:pt x="1838312" y="759460"/>
                  </a:lnTo>
                  <a:lnTo>
                    <a:pt x="1830336" y="760971"/>
                  </a:lnTo>
                  <a:lnTo>
                    <a:pt x="1822335" y="759460"/>
                  </a:lnTo>
                  <a:lnTo>
                    <a:pt x="1816138" y="755332"/>
                  </a:lnTo>
                  <a:lnTo>
                    <a:pt x="1812137" y="749249"/>
                  </a:lnTo>
                  <a:lnTo>
                    <a:pt x="1810715" y="741832"/>
                  </a:lnTo>
                  <a:lnTo>
                    <a:pt x="1812137" y="734453"/>
                  </a:lnTo>
                  <a:lnTo>
                    <a:pt x="1816138" y="728408"/>
                  </a:lnTo>
                  <a:lnTo>
                    <a:pt x="1822335" y="724331"/>
                  </a:lnTo>
                  <a:lnTo>
                    <a:pt x="1830336" y="722833"/>
                  </a:lnTo>
                  <a:lnTo>
                    <a:pt x="1838312" y="724306"/>
                  </a:lnTo>
                  <a:lnTo>
                    <a:pt x="1844471" y="728357"/>
                  </a:lnTo>
                  <a:lnTo>
                    <a:pt x="1848421" y="734390"/>
                  </a:lnTo>
                  <a:lnTo>
                    <a:pt x="1849831" y="741832"/>
                  </a:lnTo>
                  <a:lnTo>
                    <a:pt x="1849831" y="720610"/>
                  </a:lnTo>
                  <a:lnTo>
                    <a:pt x="1849234" y="719924"/>
                  </a:lnTo>
                  <a:lnTo>
                    <a:pt x="1840585" y="715175"/>
                  </a:lnTo>
                  <a:lnTo>
                    <a:pt x="1830336" y="713473"/>
                  </a:lnTo>
                  <a:lnTo>
                    <a:pt x="1818728" y="715606"/>
                  </a:lnTo>
                  <a:lnTo>
                    <a:pt x="1809394" y="721550"/>
                  </a:lnTo>
                  <a:lnTo>
                    <a:pt x="1803171" y="730567"/>
                  </a:lnTo>
                  <a:lnTo>
                    <a:pt x="1800910" y="741972"/>
                  </a:lnTo>
                  <a:lnTo>
                    <a:pt x="1803209" y="753300"/>
                  </a:lnTo>
                  <a:lnTo>
                    <a:pt x="1809483" y="762292"/>
                  </a:lnTo>
                  <a:lnTo>
                    <a:pt x="1818830" y="768210"/>
                  </a:lnTo>
                  <a:lnTo>
                    <a:pt x="1830336" y="770343"/>
                  </a:lnTo>
                  <a:lnTo>
                    <a:pt x="1841131" y="768451"/>
                  </a:lnTo>
                  <a:lnTo>
                    <a:pt x="1850059" y="763193"/>
                  </a:lnTo>
                  <a:lnTo>
                    <a:pt x="1851825" y="760971"/>
                  </a:lnTo>
                  <a:lnTo>
                    <a:pt x="1856422" y="755192"/>
                  </a:lnTo>
                  <a:lnTo>
                    <a:pt x="1859508" y="745045"/>
                  </a:lnTo>
                  <a:lnTo>
                    <a:pt x="1886051" y="745045"/>
                  </a:lnTo>
                  <a:lnTo>
                    <a:pt x="1886051" y="775512"/>
                  </a:lnTo>
                  <a:lnTo>
                    <a:pt x="1895360" y="775512"/>
                  </a:lnTo>
                  <a:lnTo>
                    <a:pt x="1895360" y="745045"/>
                  </a:lnTo>
                  <a:lnTo>
                    <a:pt x="1895360" y="736523"/>
                  </a:lnTo>
                  <a:lnTo>
                    <a:pt x="1895360" y="709561"/>
                  </a:lnTo>
                  <a:close/>
                </a:path>
                <a:path w="3542029" h="934720">
                  <a:moveTo>
                    <a:pt x="2006117" y="715848"/>
                  </a:moveTo>
                  <a:lnTo>
                    <a:pt x="1996694" y="715848"/>
                  </a:lnTo>
                  <a:lnTo>
                    <a:pt x="1996694" y="724509"/>
                  </a:lnTo>
                  <a:lnTo>
                    <a:pt x="1996694" y="753846"/>
                  </a:lnTo>
                  <a:lnTo>
                    <a:pt x="1936076" y="753846"/>
                  </a:lnTo>
                  <a:lnTo>
                    <a:pt x="1936076" y="724509"/>
                  </a:lnTo>
                  <a:lnTo>
                    <a:pt x="1996694" y="724509"/>
                  </a:lnTo>
                  <a:lnTo>
                    <a:pt x="1996694" y="715848"/>
                  </a:lnTo>
                  <a:lnTo>
                    <a:pt x="1926628" y="715848"/>
                  </a:lnTo>
                  <a:lnTo>
                    <a:pt x="1926628" y="762520"/>
                  </a:lnTo>
                  <a:lnTo>
                    <a:pt x="2006117" y="762520"/>
                  </a:lnTo>
                  <a:lnTo>
                    <a:pt x="2006117" y="753846"/>
                  </a:lnTo>
                  <a:lnTo>
                    <a:pt x="2006117" y="724509"/>
                  </a:lnTo>
                  <a:lnTo>
                    <a:pt x="2006117" y="715848"/>
                  </a:lnTo>
                  <a:close/>
                </a:path>
                <a:path w="3542029" h="934720">
                  <a:moveTo>
                    <a:pt x="2021713" y="779983"/>
                  </a:moveTo>
                  <a:lnTo>
                    <a:pt x="1911045" y="779983"/>
                  </a:lnTo>
                  <a:lnTo>
                    <a:pt x="1911045" y="788644"/>
                  </a:lnTo>
                  <a:lnTo>
                    <a:pt x="1961603" y="788644"/>
                  </a:lnTo>
                  <a:lnTo>
                    <a:pt x="1961603" y="832510"/>
                  </a:lnTo>
                  <a:lnTo>
                    <a:pt x="1971154" y="832510"/>
                  </a:lnTo>
                  <a:lnTo>
                    <a:pt x="1971154" y="788644"/>
                  </a:lnTo>
                  <a:lnTo>
                    <a:pt x="2021713" y="788644"/>
                  </a:lnTo>
                  <a:lnTo>
                    <a:pt x="2021713" y="779983"/>
                  </a:lnTo>
                  <a:close/>
                </a:path>
                <a:path w="3542029" h="934720">
                  <a:moveTo>
                    <a:pt x="2839047" y="82499"/>
                  </a:moveTo>
                  <a:lnTo>
                    <a:pt x="2813748" y="53340"/>
                  </a:lnTo>
                  <a:lnTo>
                    <a:pt x="2808630" y="26009"/>
                  </a:lnTo>
                  <a:lnTo>
                    <a:pt x="2808630" y="6591"/>
                  </a:lnTo>
                  <a:lnTo>
                    <a:pt x="2799829" y="6591"/>
                  </a:lnTo>
                  <a:lnTo>
                    <a:pt x="2799829" y="26009"/>
                  </a:lnTo>
                  <a:lnTo>
                    <a:pt x="2799283" y="35394"/>
                  </a:lnTo>
                  <a:lnTo>
                    <a:pt x="2780461" y="75539"/>
                  </a:lnTo>
                  <a:lnTo>
                    <a:pt x="2768727" y="85420"/>
                  </a:lnTo>
                  <a:lnTo>
                    <a:pt x="2775597" y="91770"/>
                  </a:lnTo>
                  <a:lnTo>
                    <a:pt x="2803258" y="56349"/>
                  </a:lnTo>
                  <a:lnTo>
                    <a:pt x="2804287" y="51650"/>
                  </a:lnTo>
                  <a:lnTo>
                    <a:pt x="2805658" y="56476"/>
                  </a:lnTo>
                  <a:lnTo>
                    <a:pt x="2833103" y="89357"/>
                  </a:lnTo>
                  <a:lnTo>
                    <a:pt x="2839047" y="82499"/>
                  </a:lnTo>
                  <a:close/>
                </a:path>
                <a:path w="3542029" h="934720">
                  <a:moveTo>
                    <a:pt x="2873692" y="45313"/>
                  </a:moveTo>
                  <a:lnTo>
                    <a:pt x="2857335" y="45313"/>
                  </a:lnTo>
                  <a:lnTo>
                    <a:pt x="2857335" y="0"/>
                  </a:lnTo>
                  <a:lnTo>
                    <a:pt x="2848762" y="0"/>
                  </a:lnTo>
                  <a:lnTo>
                    <a:pt x="2848762" y="111696"/>
                  </a:lnTo>
                  <a:lnTo>
                    <a:pt x="2857335" y="111696"/>
                  </a:lnTo>
                  <a:lnTo>
                    <a:pt x="2857335" y="53555"/>
                  </a:lnTo>
                  <a:lnTo>
                    <a:pt x="2873692" y="53555"/>
                  </a:lnTo>
                  <a:lnTo>
                    <a:pt x="2873692" y="45313"/>
                  </a:lnTo>
                  <a:close/>
                </a:path>
                <a:path w="3542029" h="934720">
                  <a:moveTo>
                    <a:pt x="2931515" y="4178"/>
                  </a:moveTo>
                  <a:lnTo>
                    <a:pt x="2898927" y="4178"/>
                  </a:lnTo>
                  <a:lnTo>
                    <a:pt x="2898927" y="12052"/>
                  </a:lnTo>
                  <a:lnTo>
                    <a:pt x="2931515" y="12052"/>
                  </a:lnTo>
                  <a:lnTo>
                    <a:pt x="2931515" y="4178"/>
                  </a:lnTo>
                  <a:close/>
                </a:path>
                <a:path w="3542029" h="934720">
                  <a:moveTo>
                    <a:pt x="2945803" y="21831"/>
                  </a:moveTo>
                  <a:lnTo>
                    <a:pt x="2884868" y="21831"/>
                  </a:lnTo>
                  <a:lnTo>
                    <a:pt x="2884868" y="29705"/>
                  </a:lnTo>
                  <a:lnTo>
                    <a:pt x="2945803" y="29705"/>
                  </a:lnTo>
                  <a:lnTo>
                    <a:pt x="2945803" y="21831"/>
                  </a:lnTo>
                  <a:close/>
                </a:path>
                <a:path w="3542029" h="934720">
                  <a:moveTo>
                    <a:pt x="2953347" y="82499"/>
                  </a:moveTo>
                  <a:lnTo>
                    <a:pt x="2945803" y="83464"/>
                  </a:lnTo>
                  <a:lnTo>
                    <a:pt x="2937065" y="84239"/>
                  </a:lnTo>
                  <a:lnTo>
                    <a:pt x="2928188" y="84785"/>
                  </a:lnTo>
                  <a:lnTo>
                    <a:pt x="2920187" y="85039"/>
                  </a:lnTo>
                  <a:lnTo>
                    <a:pt x="2920187" y="71831"/>
                  </a:lnTo>
                  <a:lnTo>
                    <a:pt x="2928810" y="69773"/>
                  </a:lnTo>
                  <a:lnTo>
                    <a:pt x="2935541" y="65824"/>
                  </a:lnTo>
                  <a:lnTo>
                    <a:pt x="2936633" y="64477"/>
                  </a:lnTo>
                  <a:lnTo>
                    <a:pt x="2939897" y="60464"/>
                  </a:lnTo>
                  <a:lnTo>
                    <a:pt x="2941459" y="54190"/>
                  </a:lnTo>
                  <a:lnTo>
                    <a:pt x="2939529" y="47205"/>
                  </a:lnTo>
                  <a:lnTo>
                    <a:pt x="2936011" y="43408"/>
                  </a:lnTo>
                  <a:lnTo>
                    <a:pt x="2934157" y="41389"/>
                  </a:lnTo>
                  <a:lnTo>
                    <a:pt x="2933001" y="40830"/>
                  </a:lnTo>
                  <a:lnTo>
                    <a:pt x="2933001" y="48107"/>
                  </a:lnTo>
                  <a:lnTo>
                    <a:pt x="2933001" y="60159"/>
                  </a:lnTo>
                  <a:lnTo>
                    <a:pt x="2926029" y="64477"/>
                  </a:lnTo>
                  <a:lnTo>
                    <a:pt x="2905671" y="64477"/>
                  </a:lnTo>
                  <a:lnTo>
                    <a:pt x="2898470" y="60159"/>
                  </a:lnTo>
                  <a:lnTo>
                    <a:pt x="2898470" y="48107"/>
                  </a:lnTo>
                  <a:lnTo>
                    <a:pt x="2905671" y="43408"/>
                  </a:lnTo>
                  <a:lnTo>
                    <a:pt x="2925915" y="43408"/>
                  </a:lnTo>
                  <a:lnTo>
                    <a:pt x="2933001" y="48107"/>
                  </a:lnTo>
                  <a:lnTo>
                    <a:pt x="2933001" y="40830"/>
                  </a:lnTo>
                  <a:lnTo>
                    <a:pt x="2925965" y="37388"/>
                  </a:lnTo>
                  <a:lnTo>
                    <a:pt x="2915615" y="35915"/>
                  </a:lnTo>
                  <a:lnTo>
                    <a:pt x="2905328" y="37350"/>
                  </a:lnTo>
                  <a:lnTo>
                    <a:pt x="2897314" y="41275"/>
                  </a:lnTo>
                  <a:lnTo>
                    <a:pt x="2892094" y="47053"/>
                  </a:lnTo>
                  <a:lnTo>
                    <a:pt x="2890240" y="54063"/>
                  </a:lnTo>
                  <a:lnTo>
                    <a:pt x="2891739" y="60540"/>
                  </a:lnTo>
                  <a:lnTo>
                    <a:pt x="2896006" y="65963"/>
                  </a:lnTo>
                  <a:lnTo>
                    <a:pt x="2902674" y="69913"/>
                  </a:lnTo>
                  <a:lnTo>
                    <a:pt x="2911386" y="71958"/>
                  </a:lnTo>
                  <a:lnTo>
                    <a:pt x="2911386" y="85293"/>
                  </a:lnTo>
                  <a:lnTo>
                    <a:pt x="2879026" y="85293"/>
                  </a:lnTo>
                  <a:lnTo>
                    <a:pt x="2879026" y="93294"/>
                  </a:lnTo>
                  <a:lnTo>
                    <a:pt x="2926143" y="92722"/>
                  </a:lnTo>
                  <a:lnTo>
                    <a:pt x="2953347" y="90500"/>
                  </a:lnTo>
                  <a:lnTo>
                    <a:pt x="2953347" y="85039"/>
                  </a:lnTo>
                  <a:lnTo>
                    <a:pt x="2953347" y="82499"/>
                  </a:lnTo>
                  <a:close/>
                </a:path>
                <a:path w="3542029" h="934720">
                  <a:moveTo>
                    <a:pt x="2966720" y="0"/>
                  </a:moveTo>
                  <a:lnTo>
                    <a:pt x="2958147" y="0"/>
                  </a:lnTo>
                  <a:lnTo>
                    <a:pt x="2958147" y="111696"/>
                  </a:lnTo>
                  <a:lnTo>
                    <a:pt x="2966720" y="111696"/>
                  </a:lnTo>
                  <a:lnTo>
                    <a:pt x="2966720" y="0"/>
                  </a:lnTo>
                  <a:close/>
                </a:path>
                <a:path w="3542029" h="934720">
                  <a:moveTo>
                    <a:pt x="3067418" y="80340"/>
                  </a:moveTo>
                  <a:lnTo>
                    <a:pt x="2992882" y="80340"/>
                  </a:lnTo>
                  <a:lnTo>
                    <a:pt x="2992882" y="88214"/>
                  </a:lnTo>
                  <a:lnTo>
                    <a:pt x="3058845" y="88214"/>
                  </a:lnTo>
                  <a:lnTo>
                    <a:pt x="3058845" y="111696"/>
                  </a:lnTo>
                  <a:lnTo>
                    <a:pt x="3067418" y="111696"/>
                  </a:lnTo>
                  <a:lnTo>
                    <a:pt x="3067418" y="80340"/>
                  </a:lnTo>
                  <a:close/>
                </a:path>
                <a:path w="3542029" h="934720">
                  <a:moveTo>
                    <a:pt x="3081147" y="60540"/>
                  </a:moveTo>
                  <a:lnTo>
                    <a:pt x="3035300" y="60540"/>
                  </a:lnTo>
                  <a:lnTo>
                    <a:pt x="3035300" y="45821"/>
                  </a:lnTo>
                  <a:lnTo>
                    <a:pt x="3067418" y="45821"/>
                  </a:lnTo>
                  <a:lnTo>
                    <a:pt x="3067418" y="37947"/>
                  </a:lnTo>
                  <a:lnTo>
                    <a:pt x="3067418" y="22974"/>
                  </a:lnTo>
                  <a:lnTo>
                    <a:pt x="3067418" y="15354"/>
                  </a:lnTo>
                  <a:lnTo>
                    <a:pt x="3067418" y="2527"/>
                  </a:lnTo>
                  <a:lnTo>
                    <a:pt x="3058960" y="2527"/>
                  </a:lnTo>
                  <a:lnTo>
                    <a:pt x="3058960" y="15354"/>
                  </a:lnTo>
                  <a:lnTo>
                    <a:pt x="3058960" y="22974"/>
                  </a:lnTo>
                  <a:lnTo>
                    <a:pt x="3058960" y="37947"/>
                  </a:lnTo>
                  <a:lnTo>
                    <a:pt x="3002711" y="37947"/>
                  </a:lnTo>
                  <a:lnTo>
                    <a:pt x="3002711" y="22974"/>
                  </a:lnTo>
                  <a:lnTo>
                    <a:pt x="3058960" y="22974"/>
                  </a:lnTo>
                  <a:lnTo>
                    <a:pt x="3058960" y="15354"/>
                  </a:lnTo>
                  <a:lnTo>
                    <a:pt x="3002711" y="15354"/>
                  </a:lnTo>
                  <a:lnTo>
                    <a:pt x="3002711" y="2527"/>
                  </a:lnTo>
                  <a:lnTo>
                    <a:pt x="2994253" y="2527"/>
                  </a:lnTo>
                  <a:lnTo>
                    <a:pt x="2994253" y="45821"/>
                  </a:lnTo>
                  <a:lnTo>
                    <a:pt x="3026372" y="45821"/>
                  </a:lnTo>
                  <a:lnTo>
                    <a:pt x="3026372" y="60540"/>
                  </a:lnTo>
                  <a:lnTo>
                    <a:pt x="2980525" y="60540"/>
                  </a:lnTo>
                  <a:lnTo>
                    <a:pt x="2980525" y="68414"/>
                  </a:lnTo>
                  <a:lnTo>
                    <a:pt x="3081147" y="68414"/>
                  </a:lnTo>
                  <a:lnTo>
                    <a:pt x="3081147" y="60540"/>
                  </a:lnTo>
                  <a:close/>
                </a:path>
                <a:path w="3542029" h="934720">
                  <a:moveTo>
                    <a:pt x="3154629" y="81610"/>
                  </a:moveTo>
                  <a:lnTo>
                    <a:pt x="3131451" y="52920"/>
                  </a:lnTo>
                  <a:lnTo>
                    <a:pt x="3129991" y="48895"/>
                  </a:lnTo>
                  <a:lnTo>
                    <a:pt x="3128073" y="39916"/>
                  </a:lnTo>
                  <a:lnTo>
                    <a:pt x="3127413" y="30962"/>
                  </a:lnTo>
                  <a:lnTo>
                    <a:pt x="3127413" y="20688"/>
                  </a:lnTo>
                  <a:lnTo>
                    <a:pt x="3152000" y="20688"/>
                  </a:lnTo>
                  <a:lnTo>
                    <a:pt x="3152000" y="12687"/>
                  </a:lnTo>
                  <a:lnTo>
                    <a:pt x="3093923" y="12687"/>
                  </a:lnTo>
                  <a:lnTo>
                    <a:pt x="3093923" y="20688"/>
                  </a:lnTo>
                  <a:lnTo>
                    <a:pt x="3118154" y="20688"/>
                  </a:lnTo>
                  <a:lnTo>
                    <a:pt x="3118154" y="30962"/>
                  </a:lnTo>
                  <a:lnTo>
                    <a:pt x="3103092" y="72034"/>
                  </a:lnTo>
                  <a:lnTo>
                    <a:pt x="3087624" y="85801"/>
                  </a:lnTo>
                  <a:lnTo>
                    <a:pt x="3094609" y="92278"/>
                  </a:lnTo>
                  <a:lnTo>
                    <a:pt x="3121812" y="56603"/>
                  </a:lnTo>
                  <a:lnTo>
                    <a:pt x="3122726" y="52920"/>
                  </a:lnTo>
                  <a:lnTo>
                    <a:pt x="3123755" y="56857"/>
                  </a:lnTo>
                  <a:lnTo>
                    <a:pt x="3126956" y="65366"/>
                  </a:lnTo>
                  <a:lnTo>
                    <a:pt x="3138970" y="81864"/>
                  </a:lnTo>
                  <a:lnTo>
                    <a:pt x="3145142" y="86563"/>
                  </a:lnTo>
                  <a:lnTo>
                    <a:pt x="3148800" y="89103"/>
                  </a:lnTo>
                  <a:lnTo>
                    <a:pt x="3154629" y="81610"/>
                  </a:lnTo>
                  <a:close/>
                </a:path>
                <a:path w="3542029" h="934720">
                  <a:moveTo>
                    <a:pt x="3179330" y="0"/>
                  </a:moveTo>
                  <a:lnTo>
                    <a:pt x="3170758" y="0"/>
                  </a:lnTo>
                  <a:lnTo>
                    <a:pt x="3170758" y="111696"/>
                  </a:lnTo>
                  <a:lnTo>
                    <a:pt x="3179330" y="111696"/>
                  </a:lnTo>
                  <a:lnTo>
                    <a:pt x="3179330" y="0"/>
                  </a:lnTo>
                  <a:close/>
                </a:path>
                <a:path w="3542029" h="934720">
                  <a:moveTo>
                    <a:pt x="3281045" y="67144"/>
                  </a:moveTo>
                  <a:lnTo>
                    <a:pt x="3272472" y="67144"/>
                  </a:lnTo>
                  <a:lnTo>
                    <a:pt x="3272472" y="80594"/>
                  </a:lnTo>
                  <a:lnTo>
                    <a:pt x="3272472" y="88214"/>
                  </a:lnTo>
                  <a:lnTo>
                    <a:pt x="3272472" y="102806"/>
                  </a:lnTo>
                  <a:lnTo>
                    <a:pt x="3219539" y="102806"/>
                  </a:lnTo>
                  <a:lnTo>
                    <a:pt x="3219539" y="88214"/>
                  </a:lnTo>
                  <a:lnTo>
                    <a:pt x="3272472" y="88214"/>
                  </a:lnTo>
                  <a:lnTo>
                    <a:pt x="3272472" y="80594"/>
                  </a:lnTo>
                  <a:lnTo>
                    <a:pt x="3219539" y="80594"/>
                  </a:lnTo>
                  <a:lnTo>
                    <a:pt x="3219539" y="67144"/>
                  </a:lnTo>
                  <a:lnTo>
                    <a:pt x="3211080" y="67144"/>
                  </a:lnTo>
                  <a:lnTo>
                    <a:pt x="3211080" y="110426"/>
                  </a:lnTo>
                  <a:lnTo>
                    <a:pt x="3281045" y="110426"/>
                  </a:lnTo>
                  <a:lnTo>
                    <a:pt x="3281045" y="102806"/>
                  </a:lnTo>
                  <a:lnTo>
                    <a:pt x="3281045" y="88214"/>
                  </a:lnTo>
                  <a:lnTo>
                    <a:pt x="3281045" y="80594"/>
                  </a:lnTo>
                  <a:lnTo>
                    <a:pt x="3281045" y="67144"/>
                  </a:lnTo>
                  <a:close/>
                </a:path>
                <a:path w="3542029" h="934720">
                  <a:moveTo>
                    <a:pt x="3281388" y="0"/>
                  </a:moveTo>
                  <a:lnTo>
                    <a:pt x="3272929" y="0"/>
                  </a:lnTo>
                  <a:lnTo>
                    <a:pt x="3272929" y="25501"/>
                  </a:lnTo>
                  <a:lnTo>
                    <a:pt x="3247326" y="25501"/>
                  </a:lnTo>
                  <a:lnTo>
                    <a:pt x="3247326" y="22847"/>
                  </a:lnTo>
                  <a:lnTo>
                    <a:pt x="3247326" y="5321"/>
                  </a:lnTo>
                  <a:lnTo>
                    <a:pt x="3238855" y="5321"/>
                  </a:lnTo>
                  <a:lnTo>
                    <a:pt x="3238855" y="22847"/>
                  </a:lnTo>
                  <a:lnTo>
                    <a:pt x="3238855" y="30467"/>
                  </a:lnTo>
                  <a:lnTo>
                    <a:pt x="3238855" y="48107"/>
                  </a:lnTo>
                  <a:lnTo>
                    <a:pt x="3207296" y="48107"/>
                  </a:lnTo>
                  <a:lnTo>
                    <a:pt x="3207296" y="30467"/>
                  </a:lnTo>
                  <a:lnTo>
                    <a:pt x="3238855" y="30467"/>
                  </a:lnTo>
                  <a:lnTo>
                    <a:pt x="3238855" y="22847"/>
                  </a:lnTo>
                  <a:lnTo>
                    <a:pt x="3207308" y="22847"/>
                  </a:lnTo>
                  <a:lnTo>
                    <a:pt x="3207308" y="5321"/>
                  </a:lnTo>
                  <a:lnTo>
                    <a:pt x="3198736" y="5321"/>
                  </a:lnTo>
                  <a:lnTo>
                    <a:pt x="3198736" y="55714"/>
                  </a:lnTo>
                  <a:lnTo>
                    <a:pt x="3247326" y="55714"/>
                  </a:lnTo>
                  <a:lnTo>
                    <a:pt x="3247326" y="48107"/>
                  </a:lnTo>
                  <a:lnTo>
                    <a:pt x="3247326" y="33502"/>
                  </a:lnTo>
                  <a:lnTo>
                    <a:pt x="3272929" y="33502"/>
                  </a:lnTo>
                  <a:lnTo>
                    <a:pt x="3272929" y="59905"/>
                  </a:lnTo>
                  <a:lnTo>
                    <a:pt x="3281388" y="59905"/>
                  </a:lnTo>
                  <a:lnTo>
                    <a:pt x="3281388" y="33502"/>
                  </a:lnTo>
                  <a:lnTo>
                    <a:pt x="3281388" y="30467"/>
                  </a:lnTo>
                  <a:lnTo>
                    <a:pt x="3281388" y="25501"/>
                  </a:lnTo>
                  <a:lnTo>
                    <a:pt x="3281388" y="0"/>
                  </a:lnTo>
                  <a:close/>
                </a:path>
                <a:path w="3542029" h="934720">
                  <a:moveTo>
                    <a:pt x="3356483" y="32232"/>
                  </a:moveTo>
                  <a:lnTo>
                    <a:pt x="3354425" y="21221"/>
                  </a:lnTo>
                  <a:lnTo>
                    <a:pt x="3348748" y="12306"/>
                  </a:lnTo>
                  <a:lnTo>
                    <a:pt x="3347453" y="11353"/>
                  </a:lnTo>
                  <a:lnTo>
                    <a:pt x="3347453" y="32232"/>
                  </a:lnTo>
                  <a:lnTo>
                    <a:pt x="3346246" y="39979"/>
                  </a:lnTo>
                  <a:lnTo>
                    <a:pt x="3342690" y="46266"/>
                  </a:lnTo>
                  <a:lnTo>
                    <a:pt x="3336874" y="50482"/>
                  </a:lnTo>
                  <a:lnTo>
                    <a:pt x="3328924" y="52031"/>
                  </a:lnTo>
                  <a:lnTo>
                    <a:pt x="3321062" y="50482"/>
                  </a:lnTo>
                  <a:lnTo>
                    <a:pt x="3315246" y="46266"/>
                  </a:lnTo>
                  <a:lnTo>
                    <a:pt x="3311639" y="39979"/>
                  </a:lnTo>
                  <a:lnTo>
                    <a:pt x="3310407" y="32232"/>
                  </a:lnTo>
                  <a:lnTo>
                    <a:pt x="3311639" y="24460"/>
                  </a:lnTo>
                  <a:lnTo>
                    <a:pt x="3315246" y="18122"/>
                  </a:lnTo>
                  <a:lnTo>
                    <a:pt x="3321062" y="13868"/>
                  </a:lnTo>
                  <a:lnTo>
                    <a:pt x="3328924" y="12306"/>
                  </a:lnTo>
                  <a:lnTo>
                    <a:pt x="3336874" y="13868"/>
                  </a:lnTo>
                  <a:lnTo>
                    <a:pt x="3342690" y="18122"/>
                  </a:lnTo>
                  <a:lnTo>
                    <a:pt x="3346246" y="24460"/>
                  </a:lnTo>
                  <a:lnTo>
                    <a:pt x="3347453" y="32232"/>
                  </a:lnTo>
                  <a:lnTo>
                    <a:pt x="3347453" y="11353"/>
                  </a:lnTo>
                  <a:lnTo>
                    <a:pt x="3339973" y="6146"/>
                  </a:lnTo>
                  <a:lnTo>
                    <a:pt x="3328924" y="3924"/>
                  </a:lnTo>
                  <a:lnTo>
                    <a:pt x="3317811" y="6146"/>
                  </a:lnTo>
                  <a:lnTo>
                    <a:pt x="3309099" y="12217"/>
                  </a:lnTo>
                  <a:lnTo>
                    <a:pt x="3303397" y="21221"/>
                  </a:lnTo>
                  <a:lnTo>
                    <a:pt x="3301365" y="32232"/>
                  </a:lnTo>
                  <a:lnTo>
                    <a:pt x="3303397" y="43230"/>
                  </a:lnTo>
                  <a:lnTo>
                    <a:pt x="3309099" y="52235"/>
                  </a:lnTo>
                  <a:lnTo>
                    <a:pt x="3317811" y="58305"/>
                  </a:lnTo>
                  <a:lnTo>
                    <a:pt x="3328924" y="60540"/>
                  </a:lnTo>
                  <a:lnTo>
                    <a:pt x="3339973" y="58305"/>
                  </a:lnTo>
                  <a:lnTo>
                    <a:pt x="3348698" y="52235"/>
                  </a:lnTo>
                  <a:lnTo>
                    <a:pt x="3348837" y="52031"/>
                  </a:lnTo>
                  <a:lnTo>
                    <a:pt x="3354425" y="43230"/>
                  </a:lnTo>
                  <a:lnTo>
                    <a:pt x="3356483" y="32232"/>
                  </a:lnTo>
                  <a:close/>
                </a:path>
                <a:path w="3542029" h="934720">
                  <a:moveTo>
                    <a:pt x="3388144" y="0"/>
                  </a:moveTo>
                  <a:lnTo>
                    <a:pt x="3379686" y="0"/>
                  </a:lnTo>
                  <a:lnTo>
                    <a:pt x="3379686" y="81114"/>
                  </a:lnTo>
                  <a:lnTo>
                    <a:pt x="3388144" y="81114"/>
                  </a:lnTo>
                  <a:lnTo>
                    <a:pt x="3388144" y="0"/>
                  </a:lnTo>
                  <a:close/>
                </a:path>
                <a:path w="3542029" h="934720">
                  <a:moveTo>
                    <a:pt x="3390785" y="101409"/>
                  </a:moveTo>
                  <a:lnTo>
                    <a:pt x="3326409" y="101409"/>
                  </a:lnTo>
                  <a:lnTo>
                    <a:pt x="3326409" y="74371"/>
                  </a:lnTo>
                  <a:lnTo>
                    <a:pt x="3317837" y="74371"/>
                  </a:lnTo>
                  <a:lnTo>
                    <a:pt x="3317837" y="109156"/>
                  </a:lnTo>
                  <a:lnTo>
                    <a:pt x="3390785" y="109156"/>
                  </a:lnTo>
                  <a:lnTo>
                    <a:pt x="3390785" y="101409"/>
                  </a:lnTo>
                  <a:close/>
                </a:path>
                <a:path w="3542029" h="934720">
                  <a:moveTo>
                    <a:pt x="3529304" y="33756"/>
                  </a:moveTo>
                  <a:lnTo>
                    <a:pt x="3463340" y="33756"/>
                  </a:lnTo>
                  <a:lnTo>
                    <a:pt x="3463340" y="12179"/>
                  </a:lnTo>
                  <a:lnTo>
                    <a:pt x="3528161" y="12179"/>
                  </a:lnTo>
                  <a:lnTo>
                    <a:pt x="3528161" y="4305"/>
                  </a:lnTo>
                  <a:lnTo>
                    <a:pt x="3454882" y="4305"/>
                  </a:lnTo>
                  <a:lnTo>
                    <a:pt x="3454882" y="41630"/>
                  </a:lnTo>
                  <a:lnTo>
                    <a:pt x="3529304" y="41630"/>
                  </a:lnTo>
                  <a:lnTo>
                    <a:pt x="3529304" y="33756"/>
                  </a:lnTo>
                  <a:close/>
                </a:path>
                <a:path w="3542029" h="934720">
                  <a:moveTo>
                    <a:pt x="3530219" y="91897"/>
                  </a:moveTo>
                  <a:lnTo>
                    <a:pt x="3527679" y="82905"/>
                  </a:lnTo>
                  <a:lnTo>
                    <a:pt x="3521583" y="77165"/>
                  </a:lnTo>
                  <a:lnTo>
                    <a:pt x="3520960" y="76581"/>
                  </a:lnTo>
                  <a:lnTo>
                    <a:pt x="3520960" y="91897"/>
                  </a:lnTo>
                  <a:lnTo>
                    <a:pt x="3518789" y="97929"/>
                  </a:lnTo>
                  <a:lnTo>
                    <a:pt x="3512731" y="102438"/>
                  </a:lnTo>
                  <a:lnTo>
                    <a:pt x="3503396" y="105257"/>
                  </a:lnTo>
                  <a:lnTo>
                    <a:pt x="3491458" y="106235"/>
                  </a:lnTo>
                  <a:lnTo>
                    <a:pt x="3479419" y="105244"/>
                  </a:lnTo>
                  <a:lnTo>
                    <a:pt x="3470110" y="102387"/>
                  </a:lnTo>
                  <a:lnTo>
                    <a:pt x="3464102" y="97878"/>
                  </a:lnTo>
                  <a:lnTo>
                    <a:pt x="3461969" y="91897"/>
                  </a:lnTo>
                  <a:lnTo>
                    <a:pt x="3464102" y="85674"/>
                  </a:lnTo>
                  <a:lnTo>
                    <a:pt x="3470110" y="81051"/>
                  </a:lnTo>
                  <a:lnTo>
                    <a:pt x="3479419" y="78155"/>
                  </a:lnTo>
                  <a:lnTo>
                    <a:pt x="3491458" y="77165"/>
                  </a:lnTo>
                  <a:lnTo>
                    <a:pt x="3503396" y="78155"/>
                  </a:lnTo>
                  <a:lnTo>
                    <a:pt x="3512731" y="81051"/>
                  </a:lnTo>
                  <a:lnTo>
                    <a:pt x="3518789" y="85674"/>
                  </a:lnTo>
                  <a:lnTo>
                    <a:pt x="3520960" y="91897"/>
                  </a:lnTo>
                  <a:lnTo>
                    <a:pt x="3520960" y="76581"/>
                  </a:lnTo>
                  <a:lnTo>
                    <a:pt x="3520224" y="75882"/>
                  </a:lnTo>
                  <a:lnTo>
                    <a:pt x="3508083" y="71310"/>
                  </a:lnTo>
                  <a:lnTo>
                    <a:pt x="3491458" y="69684"/>
                  </a:lnTo>
                  <a:lnTo>
                    <a:pt x="3474885" y="71310"/>
                  </a:lnTo>
                  <a:lnTo>
                    <a:pt x="3462731" y="75882"/>
                  </a:lnTo>
                  <a:lnTo>
                    <a:pt x="3455251" y="82905"/>
                  </a:lnTo>
                  <a:lnTo>
                    <a:pt x="3452698" y="91897"/>
                  </a:lnTo>
                  <a:lnTo>
                    <a:pt x="3455251" y="100799"/>
                  </a:lnTo>
                  <a:lnTo>
                    <a:pt x="3462731" y="107784"/>
                  </a:lnTo>
                  <a:lnTo>
                    <a:pt x="3474885" y="112344"/>
                  </a:lnTo>
                  <a:lnTo>
                    <a:pt x="3491458" y="113982"/>
                  </a:lnTo>
                  <a:lnTo>
                    <a:pt x="3508083" y="112344"/>
                  </a:lnTo>
                  <a:lnTo>
                    <a:pt x="3520224" y="107784"/>
                  </a:lnTo>
                  <a:lnTo>
                    <a:pt x="3521887" y="106235"/>
                  </a:lnTo>
                  <a:lnTo>
                    <a:pt x="3527679" y="100799"/>
                  </a:lnTo>
                  <a:lnTo>
                    <a:pt x="3530219" y="91897"/>
                  </a:lnTo>
                  <a:close/>
                </a:path>
                <a:path w="3542029" h="934720">
                  <a:moveTo>
                    <a:pt x="3541776" y="53174"/>
                  </a:moveTo>
                  <a:lnTo>
                    <a:pt x="3441166" y="53174"/>
                  </a:lnTo>
                  <a:lnTo>
                    <a:pt x="3441166" y="61048"/>
                  </a:lnTo>
                  <a:lnTo>
                    <a:pt x="3541776" y="61048"/>
                  </a:lnTo>
                  <a:lnTo>
                    <a:pt x="3541776" y="5317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45483" y="6145479"/>
              <a:ext cx="2184285" cy="13370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177397" y="6353010"/>
              <a:ext cx="1302385" cy="126364"/>
            </a:xfrm>
            <a:custGeom>
              <a:avLst/>
              <a:gdLst/>
              <a:ahLst/>
              <a:cxnLst/>
              <a:rect l="l" t="t" r="r" b="b"/>
              <a:pathLst>
                <a:path w="1302385" h="126364">
                  <a:moveTo>
                    <a:pt x="29933" y="4889"/>
                  </a:moveTo>
                  <a:lnTo>
                    <a:pt x="17777" y="7177"/>
                  </a:lnTo>
                  <a:lnTo>
                    <a:pt x="8318" y="13446"/>
                  </a:lnTo>
                  <a:lnTo>
                    <a:pt x="2184" y="22806"/>
                  </a:lnTo>
                  <a:lnTo>
                    <a:pt x="0" y="34366"/>
                  </a:lnTo>
                  <a:lnTo>
                    <a:pt x="2184" y="45845"/>
                  </a:lnTo>
                  <a:lnTo>
                    <a:pt x="8318" y="55164"/>
                  </a:lnTo>
                  <a:lnTo>
                    <a:pt x="17777" y="61417"/>
                  </a:lnTo>
                  <a:lnTo>
                    <a:pt x="29933" y="63703"/>
                  </a:lnTo>
                  <a:lnTo>
                    <a:pt x="42042" y="61417"/>
                  </a:lnTo>
                  <a:lnTo>
                    <a:pt x="51506" y="55164"/>
                  </a:lnTo>
                  <a:lnTo>
                    <a:pt x="51771" y="54762"/>
                  </a:lnTo>
                  <a:lnTo>
                    <a:pt x="29933" y="54762"/>
                  </a:lnTo>
                  <a:lnTo>
                    <a:pt x="21272" y="53166"/>
                  </a:lnTo>
                  <a:lnTo>
                    <a:pt x="14970" y="48807"/>
                  </a:lnTo>
                  <a:lnTo>
                    <a:pt x="11120" y="42326"/>
                  </a:lnTo>
                  <a:lnTo>
                    <a:pt x="9817" y="34366"/>
                  </a:lnTo>
                  <a:lnTo>
                    <a:pt x="11120" y="26486"/>
                  </a:lnTo>
                  <a:lnTo>
                    <a:pt x="14970" y="20046"/>
                  </a:lnTo>
                  <a:lnTo>
                    <a:pt x="21272" y="15703"/>
                  </a:lnTo>
                  <a:lnTo>
                    <a:pt x="29933" y="14109"/>
                  </a:lnTo>
                  <a:lnTo>
                    <a:pt x="51943" y="14109"/>
                  </a:lnTo>
                  <a:lnTo>
                    <a:pt x="51506" y="13446"/>
                  </a:lnTo>
                  <a:lnTo>
                    <a:pt x="42042" y="7177"/>
                  </a:lnTo>
                  <a:lnTo>
                    <a:pt x="29933" y="4889"/>
                  </a:lnTo>
                  <a:close/>
                </a:path>
                <a:path w="1302385" h="126364">
                  <a:moveTo>
                    <a:pt x="51943" y="14109"/>
                  </a:moveTo>
                  <a:lnTo>
                    <a:pt x="29933" y="14109"/>
                  </a:lnTo>
                  <a:lnTo>
                    <a:pt x="38577" y="15703"/>
                  </a:lnTo>
                  <a:lnTo>
                    <a:pt x="44840" y="20046"/>
                  </a:lnTo>
                  <a:lnTo>
                    <a:pt x="48650" y="26486"/>
                  </a:lnTo>
                  <a:lnTo>
                    <a:pt x="49936" y="34366"/>
                  </a:lnTo>
                  <a:lnTo>
                    <a:pt x="48650" y="42326"/>
                  </a:lnTo>
                  <a:lnTo>
                    <a:pt x="44840" y="48807"/>
                  </a:lnTo>
                  <a:lnTo>
                    <a:pt x="38577" y="53166"/>
                  </a:lnTo>
                  <a:lnTo>
                    <a:pt x="29933" y="54762"/>
                  </a:lnTo>
                  <a:lnTo>
                    <a:pt x="51771" y="54762"/>
                  </a:lnTo>
                  <a:lnTo>
                    <a:pt x="57667" y="45845"/>
                  </a:lnTo>
                  <a:lnTo>
                    <a:pt x="59867" y="34366"/>
                  </a:lnTo>
                  <a:lnTo>
                    <a:pt x="57667" y="22806"/>
                  </a:lnTo>
                  <a:lnTo>
                    <a:pt x="51943" y="14109"/>
                  </a:lnTo>
                  <a:close/>
                </a:path>
                <a:path w="1302385" h="126364">
                  <a:moveTo>
                    <a:pt x="95580" y="698"/>
                  </a:moveTo>
                  <a:lnTo>
                    <a:pt x="86271" y="698"/>
                  </a:lnTo>
                  <a:lnTo>
                    <a:pt x="86271" y="70840"/>
                  </a:lnTo>
                  <a:lnTo>
                    <a:pt x="95580" y="70840"/>
                  </a:lnTo>
                  <a:lnTo>
                    <a:pt x="95580" y="698"/>
                  </a:lnTo>
                  <a:close/>
                </a:path>
                <a:path w="1302385" h="126364">
                  <a:moveTo>
                    <a:pt x="95707" y="78384"/>
                  </a:moveTo>
                  <a:lnTo>
                    <a:pt x="18237" y="78384"/>
                  </a:lnTo>
                  <a:lnTo>
                    <a:pt x="18237" y="122250"/>
                  </a:lnTo>
                  <a:lnTo>
                    <a:pt x="95707" y="122250"/>
                  </a:lnTo>
                  <a:lnTo>
                    <a:pt x="95707" y="113588"/>
                  </a:lnTo>
                  <a:lnTo>
                    <a:pt x="27800" y="113588"/>
                  </a:lnTo>
                  <a:lnTo>
                    <a:pt x="27800" y="87045"/>
                  </a:lnTo>
                  <a:lnTo>
                    <a:pt x="95707" y="87045"/>
                  </a:lnTo>
                  <a:lnTo>
                    <a:pt x="95707" y="78384"/>
                  </a:lnTo>
                  <a:close/>
                </a:path>
                <a:path w="1302385" h="126364">
                  <a:moveTo>
                    <a:pt x="95707" y="87045"/>
                  </a:moveTo>
                  <a:lnTo>
                    <a:pt x="86410" y="87045"/>
                  </a:lnTo>
                  <a:lnTo>
                    <a:pt x="86410" y="113588"/>
                  </a:lnTo>
                  <a:lnTo>
                    <a:pt x="95707" y="113588"/>
                  </a:lnTo>
                  <a:lnTo>
                    <a:pt x="95707" y="87045"/>
                  </a:lnTo>
                  <a:close/>
                </a:path>
                <a:path w="1302385" h="126364">
                  <a:moveTo>
                    <a:pt x="151841" y="90678"/>
                  </a:moveTo>
                  <a:lnTo>
                    <a:pt x="142532" y="90678"/>
                  </a:lnTo>
                  <a:lnTo>
                    <a:pt x="142532" y="120853"/>
                  </a:lnTo>
                  <a:lnTo>
                    <a:pt x="223405" y="120853"/>
                  </a:lnTo>
                  <a:lnTo>
                    <a:pt x="223405" y="112191"/>
                  </a:lnTo>
                  <a:lnTo>
                    <a:pt x="151841" y="112191"/>
                  </a:lnTo>
                  <a:lnTo>
                    <a:pt x="151841" y="90678"/>
                  </a:lnTo>
                  <a:close/>
                </a:path>
                <a:path w="1302385" h="126364">
                  <a:moveTo>
                    <a:pt x="220510" y="698"/>
                  </a:moveTo>
                  <a:lnTo>
                    <a:pt x="211073" y="698"/>
                  </a:lnTo>
                  <a:lnTo>
                    <a:pt x="211073" y="72085"/>
                  </a:lnTo>
                  <a:lnTo>
                    <a:pt x="181394" y="72085"/>
                  </a:lnTo>
                  <a:lnTo>
                    <a:pt x="181394" y="80479"/>
                  </a:lnTo>
                  <a:lnTo>
                    <a:pt x="211073" y="80479"/>
                  </a:lnTo>
                  <a:lnTo>
                    <a:pt x="211073" y="96824"/>
                  </a:lnTo>
                  <a:lnTo>
                    <a:pt x="220510" y="96824"/>
                  </a:lnTo>
                  <a:lnTo>
                    <a:pt x="220510" y="698"/>
                  </a:lnTo>
                  <a:close/>
                </a:path>
                <a:path w="1302385" h="126364">
                  <a:moveTo>
                    <a:pt x="206679" y="50152"/>
                  </a:moveTo>
                  <a:lnTo>
                    <a:pt x="165671" y="53784"/>
                  </a:lnTo>
                  <a:lnTo>
                    <a:pt x="122669" y="54063"/>
                  </a:lnTo>
                  <a:lnTo>
                    <a:pt x="122669" y="62445"/>
                  </a:lnTo>
                  <a:lnTo>
                    <a:pt x="151460" y="62445"/>
                  </a:lnTo>
                  <a:lnTo>
                    <a:pt x="151460" y="85648"/>
                  </a:lnTo>
                  <a:lnTo>
                    <a:pt x="160769" y="85648"/>
                  </a:lnTo>
                  <a:lnTo>
                    <a:pt x="160769" y="62306"/>
                  </a:lnTo>
                  <a:lnTo>
                    <a:pt x="174541" y="61974"/>
                  </a:lnTo>
                  <a:lnTo>
                    <a:pt x="187358" y="61118"/>
                  </a:lnTo>
                  <a:lnTo>
                    <a:pt x="198357" y="59948"/>
                  </a:lnTo>
                  <a:lnTo>
                    <a:pt x="206679" y="58674"/>
                  </a:lnTo>
                  <a:lnTo>
                    <a:pt x="206679" y="50152"/>
                  </a:lnTo>
                  <a:close/>
                </a:path>
                <a:path w="1302385" h="126364">
                  <a:moveTo>
                    <a:pt x="161899" y="0"/>
                  </a:moveTo>
                  <a:lnTo>
                    <a:pt x="149681" y="1822"/>
                  </a:lnTo>
                  <a:lnTo>
                    <a:pt x="140458" y="6723"/>
                  </a:lnTo>
                  <a:lnTo>
                    <a:pt x="134631" y="13849"/>
                  </a:lnTo>
                  <a:lnTo>
                    <a:pt x="132600" y="22352"/>
                  </a:lnTo>
                  <a:lnTo>
                    <a:pt x="134614" y="30912"/>
                  </a:lnTo>
                  <a:lnTo>
                    <a:pt x="140411" y="38033"/>
                  </a:lnTo>
                  <a:lnTo>
                    <a:pt x="149627" y="42900"/>
                  </a:lnTo>
                  <a:lnTo>
                    <a:pt x="161899" y="44704"/>
                  </a:lnTo>
                  <a:lnTo>
                    <a:pt x="174173" y="42920"/>
                  </a:lnTo>
                  <a:lnTo>
                    <a:pt x="183394" y="38085"/>
                  </a:lnTo>
                  <a:lnTo>
                    <a:pt x="184946" y="36182"/>
                  </a:lnTo>
                  <a:lnTo>
                    <a:pt x="148577" y="36182"/>
                  </a:lnTo>
                  <a:lnTo>
                    <a:pt x="141909" y="28778"/>
                  </a:lnTo>
                  <a:lnTo>
                    <a:pt x="141909" y="15786"/>
                  </a:lnTo>
                  <a:lnTo>
                    <a:pt x="148323" y="8242"/>
                  </a:lnTo>
                  <a:lnTo>
                    <a:pt x="184672" y="8242"/>
                  </a:lnTo>
                  <a:lnTo>
                    <a:pt x="183441" y="6723"/>
                  </a:lnTo>
                  <a:lnTo>
                    <a:pt x="174226" y="1822"/>
                  </a:lnTo>
                  <a:lnTo>
                    <a:pt x="161899" y="0"/>
                  </a:lnTo>
                  <a:close/>
                </a:path>
                <a:path w="1302385" h="126364">
                  <a:moveTo>
                    <a:pt x="184672" y="8242"/>
                  </a:moveTo>
                  <a:lnTo>
                    <a:pt x="175615" y="8242"/>
                  </a:lnTo>
                  <a:lnTo>
                    <a:pt x="182029" y="15786"/>
                  </a:lnTo>
                  <a:lnTo>
                    <a:pt x="182029" y="28778"/>
                  </a:lnTo>
                  <a:lnTo>
                    <a:pt x="175615" y="36182"/>
                  </a:lnTo>
                  <a:lnTo>
                    <a:pt x="184946" y="36182"/>
                  </a:lnTo>
                  <a:lnTo>
                    <a:pt x="189195" y="30971"/>
                  </a:lnTo>
                  <a:lnTo>
                    <a:pt x="191211" y="22352"/>
                  </a:lnTo>
                  <a:lnTo>
                    <a:pt x="189213" y="13849"/>
                  </a:lnTo>
                  <a:lnTo>
                    <a:pt x="184672" y="8242"/>
                  </a:lnTo>
                  <a:close/>
                </a:path>
                <a:path w="1302385" h="126364">
                  <a:moveTo>
                    <a:pt x="406044" y="5448"/>
                  </a:moveTo>
                  <a:lnTo>
                    <a:pt x="325437" y="5448"/>
                  </a:lnTo>
                  <a:lnTo>
                    <a:pt x="325437" y="46520"/>
                  </a:lnTo>
                  <a:lnTo>
                    <a:pt x="407301" y="46520"/>
                  </a:lnTo>
                  <a:lnTo>
                    <a:pt x="407301" y="37858"/>
                  </a:lnTo>
                  <a:lnTo>
                    <a:pt x="334733" y="37858"/>
                  </a:lnTo>
                  <a:lnTo>
                    <a:pt x="334733" y="14109"/>
                  </a:lnTo>
                  <a:lnTo>
                    <a:pt x="406044" y="14109"/>
                  </a:lnTo>
                  <a:lnTo>
                    <a:pt x="406044" y="5448"/>
                  </a:lnTo>
                  <a:close/>
                </a:path>
                <a:path w="1302385" h="126364">
                  <a:moveTo>
                    <a:pt x="421017" y="59232"/>
                  </a:moveTo>
                  <a:lnTo>
                    <a:pt x="310337" y="59232"/>
                  </a:lnTo>
                  <a:lnTo>
                    <a:pt x="310337" y="67894"/>
                  </a:lnTo>
                  <a:lnTo>
                    <a:pt x="421017" y="67894"/>
                  </a:lnTo>
                  <a:lnTo>
                    <a:pt x="421017" y="59232"/>
                  </a:lnTo>
                  <a:close/>
                </a:path>
                <a:path w="1302385" h="126364">
                  <a:moveTo>
                    <a:pt x="365683" y="77393"/>
                  </a:moveTo>
                  <a:lnTo>
                    <a:pt x="347454" y="79192"/>
                  </a:lnTo>
                  <a:lnTo>
                    <a:pt x="334084" y="84227"/>
                  </a:lnTo>
                  <a:lnTo>
                    <a:pt x="325855" y="91961"/>
                  </a:lnTo>
                  <a:lnTo>
                    <a:pt x="323049" y="101854"/>
                  </a:lnTo>
                  <a:lnTo>
                    <a:pt x="325855" y="111663"/>
                  </a:lnTo>
                  <a:lnTo>
                    <a:pt x="334084" y="119351"/>
                  </a:lnTo>
                  <a:lnTo>
                    <a:pt x="347454" y="124367"/>
                  </a:lnTo>
                  <a:lnTo>
                    <a:pt x="365683" y="126161"/>
                  </a:lnTo>
                  <a:lnTo>
                    <a:pt x="383961" y="124367"/>
                  </a:lnTo>
                  <a:lnTo>
                    <a:pt x="397325" y="119351"/>
                  </a:lnTo>
                  <a:lnTo>
                    <a:pt x="399151" y="117640"/>
                  </a:lnTo>
                  <a:lnTo>
                    <a:pt x="365683" y="117640"/>
                  </a:lnTo>
                  <a:lnTo>
                    <a:pt x="352443" y="116548"/>
                  </a:lnTo>
                  <a:lnTo>
                    <a:pt x="342196" y="113414"/>
                  </a:lnTo>
                  <a:lnTo>
                    <a:pt x="335581" y="108446"/>
                  </a:lnTo>
                  <a:lnTo>
                    <a:pt x="333235" y="101854"/>
                  </a:lnTo>
                  <a:lnTo>
                    <a:pt x="335581" y="95019"/>
                  </a:lnTo>
                  <a:lnTo>
                    <a:pt x="342196" y="89927"/>
                  </a:lnTo>
                  <a:lnTo>
                    <a:pt x="352443" y="86746"/>
                  </a:lnTo>
                  <a:lnTo>
                    <a:pt x="365683" y="85648"/>
                  </a:lnTo>
                  <a:lnTo>
                    <a:pt x="398832" y="85648"/>
                  </a:lnTo>
                  <a:lnTo>
                    <a:pt x="397325" y="84227"/>
                  </a:lnTo>
                  <a:lnTo>
                    <a:pt x="383961" y="79192"/>
                  </a:lnTo>
                  <a:lnTo>
                    <a:pt x="365683" y="77393"/>
                  </a:lnTo>
                  <a:close/>
                </a:path>
                <a:path w="1302385" h="126364">
                  <a:moveTo>
                    <a:pt x="398832" y="85648"/>
                  </a:moveTo>
                  <a:lnTo>
                    <a:pt x="365683" y="85648"/>
                  </a:lnTo>
                  <a:lnTo>
                    <a:pt x="378817" y="86746"/>
                  </a:lnTo>
                  <a:lnTo>
                    <a:pt x="389075" y="89927"/>
                  </a:lnTo>
                  <a:lnTo>
                    <a:pt x="395750" y="95019"/>
                  </a:lnTo>
                  <a:lnTo>
                    <a:pt x="398132" y="101854"/>
                  </a:lnTo>
                  <a:lnTo>
                    <a:pt x="395750" y="108505"/>
                  </a:lnTo>
                  <a:lnTo>
                    <a:pt x="389075" y="113466"/>
                  </a:lnTo>
                  <a:lnTo>
                    <a:pt x="378817" y="116568"/>
                  </a:lnTo>
                  <a:lnTo>
                    <a:pt x="365683" y="117640"/>
                  </a:lnTo>
                  <a:lnTo>
                    <a:pt x="399151" y="117640"/>
                  </a:lnTo>
                  <a:lnTo>
                    <a:pt x="405528" y="111663"/>
                  </a:lnTo>
                  <a:lnTo>
                    <a:pt x="408317" y="101854"/>
                  </a:lnTo>
                  <a:lnTo>
                    <a:pt x="405528" y="91961"/>
                  </a:lnTo>
                  <a:lnTo>
                    <a:pt x="398832" y="85648"/>
                  </a:lnTo>
                  <a:close/>
                </a:path>
                <a:path w="1302385" h="126364">
                  <a:moveTo>
                    <a:pt x="612711" y="97523"/>
                  </a:moveTo>
                  <a:lnTo>
                    <a:pt x="502043" y="97523"/>
                  </a:lnTo>
                  <a:lnTo>
                    <a:pt x="502043" y="106184"/>
                  </a:lnTo>
                  <a:lnTo>
                    <a:pt x="612711" y="106184"/>
                  </a:lnTo>
                  <a:lnTo>
                    <a:pt x="612711" y="97523"/>
                  </a:lnTo>
                  <a:close/>
                </a:path>
                <a:path w="1302385" h="126364">
                  <a:moveTo>
                    <a:pt x="552729" y="53225"/>
                  </a:moveTo>
                  <a:lnTo>
                    <a:pt x="543166" y="53225"/>
                  </a:lnTo>
                  <a:lnTo>
                    <a:pt x="543166" y="97523"/>
                  </a:lnTo>
                  <a:lnTo>
                    <a:pt x="552729" y="97523"/>
                  </a:lnTo>
                  <a:lnTo>
                    <a:pt x="552729" y="53225"/>
                  </a:lnTo>
                  <a:close/>
                </a:path>
                <a:path w="1302385" h="126364">
                  <a:moveTo>
                    <a:pt x="598258" y="16065"/>
                  </a:moveTo>
                  <a:lnTo>
                    <a:pt x="515620" y="16065"/>
                  </a:lnTo>
                  <a:lnTo>
                    <a:pt x="515620" y="24726"/>
                  </a:lnTo>
                  <a:lnTo>
                    <a:pt x="587946" y="24726"/>
                  </a:lnTo>
                  <a:lnTo>
                    <a:pt x="586571" y="41161"/>
                  </a:lnTo>
                  <a:lnTo>
                    <a:pt x="584136" y="59483"/>
                  </a:lnTo>
                  <a:lnTo>
                    <a:pt x="581749" y="74715"/>
                  </a:lnTo>
                  <a:lnTo>
                    <a:pt x="580517" y="81876"/>
                  </a:lnTo>
                  <a:lnTo>
                    <a:pt x="589826" y="81876"/>
                  </a:lnTo>
                  <a:lnTo>
                    <a:pt x="596151" y="41161"/>
                  </a:lnTo>
                  <a:lnTo>
                    <a:pt x="597693" y="24593"/>
                  </a:lnTo>
                  <a:lnTo>
                    <a:pt x="598258" y="16065"/>
                  </a:lnTo>
                  <a:close/>
                </a:path>
                <a:path w="1302385" h="126364">
                  <a:moveTo>
                    <a:pt x="669226" y="3632"/>
                  </a:moveTo>
                  <a:lnTo>
                    <a:pt x="657270" y="5815"/>
                  </a:lnTo>
                  <a:lnTo>
                    <a:pt x="648019" y="11664"/>
                  </a:lnTo>
                  <a:lnTo>
                    <a:pt x="642046" y="20134"/>
                  </a:lnTo>
                  <a:lnTo>
                    <a:pt x="639927" y="30175"/>
                  </a:lnTo>
                  <a:lnTo>
                    <a:pt x="642046" y="40194"/>
                  </a:lnTo>
                  <a:lnTo>
                    <a:pt x="648019" y="48615"/>
                  </a:lnTo>
                  <a:lnTo>
                    <a:pt x="657270" y="54417"/>
                  </a:lnTo>
                  <a:lnTo>
                    <a:pt x="669226" y="56578"/>
                  </a:lnTo>
                  <a:lnTo>
                    <a:pt x="681176" y="54417"/>
                  </a:lnTo>
                  <a:lnTo>
                    <a:pt x="690429" y="48615"/>
                  </a:lnTo>
                  <a:lnTo>
                    <a:pt x="690924" y="47917"/>
                  </a:lnTo>
                  <a:lnTo>
                    <a:pt x="669226" y="47917"/>
                  </a:lnTo>
                  <a:lnTo>
                    <a:pt x="660582" y="46402"/>
                  </a:lnTo>
                  <a:lnTo>
                    <a:pt x="654319" y="42398"/>
                  </a:lnTo>
                  <a:lnTo>
                    <a:pt x="650509" y="36719"/>
                  </a:lnTo>
                  <a:lnTo>
                    <a:pt x="649224" y="30175"/>
                  </a:lnTo>
                  <a:lnTo>
                    <a:pt x="650509" y="23587"/>
                  </a:lnTo>
                  <a:lnTo>
                    <a:pt x="654319" y="17811"/>
                  </a:lnTo>
                  <a:lnTo>
                    <a:pt x="660582" y="13712"/>
                  </a:lnTo>
                  <a:lnTo>
                    <a:pt x="669226" y="12153"/>
                  </a:lnTo>
                  <a:lnTo>
                    <a:pt x="690774" y="12153"/>
                  </a:lnTo>
                  <a:lnTo>
                    <a:pt x="690429" y="11664"/>
                  </a:lnTo>
                  <a:lnTo>
                    <a:pt x="681176" y="5815"/>
                  </a:lnTo>
                  <a:lnTo>
                    <a:pt x="669226" y="3632"/>
                  </a:lnTo>
                  <a:close/>
                </a:path>
                <a:path w="1302385" h="126364">
                  <a:moveTo>
                    <a:pt x="690774" y="12153"/>
                  </a:moveTo>
                  <a:lnTo>
                    <a:pt x="669226" y="12153"/>
                  </a:lnTo>
                  <a:lnTo>
                    <a:pt x="677924" y="13712"/>
                  </a:lnTo>
                  <a:lnTo>
                    <a:pt x="684180" y="17811"/>
                  </a:lnTo>
                  <a:lnTo>
                    <a:pt x="687960" y="23587"/>
                  </a:lnTo>
                  <a:lnTo>
                    <a:pt x="689229" y="30175"/>
                  </a:lnTo>
                  <a:lnTo>
                    <a:pt x="687960" y="36719"/>
                  </a:lnTo>
                  <a:lnTo>
                    <a:pt x="684180" y="42398"/>
                  </a:lnTo>
                  <a:lnTo>
                    <a:pt x="677924" y="46402"/>
                  </a:lnTo>
                  <a:lnTo>
                    <a:pt x="669226" y="47917"/>
                  </a:lnTo>
                  <a:lnTo>
                    <a:pt x="690924" y="47917"/>
                  </a:lnTo>
                  <a:lnTo>
                    <a:pt x="696404" y="40194"/>
                  </a:lnTo>
                  <a:lnTo>
                    <a:pt x="698525" y="30175"/>
                  </a:lnTo>
                  <a:lnTo>
                    <a:pt x="696404" y="20134"/>
                  </a:lnTo>
                  <a:lnTo>
                    <a:pt x="690774" y="12153"/>
                  </a:lnTo>
                  <a:close/>
                </a:path>
                <a:path w="1302385" h="126364">
                  <a:moveTo>
                    <a:pt x="728091" y="698"/>
                  </a:moveTo>
                  <a:lnTo>
                    <a:pt x="718654" y="698"/>
                  </a:lnTo>
                  <a:lnTo>
                    <a:pt x="718654" y="123647"/>
                  </a:lnTo>
                  <a:lnTo>
                    <a:pt x="728091" y="123647"/>
                  </a:lnTo>
                  <a:lnTo>
                    <a:pt x="728091" y="698"/>
                  </a:lnTo>
                  <a:close/>
                </a:path>
                <a:path w="1302385" h="126364">
                  <a:moveTo>
                    <a:pt x="714248" y="66497"/>
                  </a:moveTo>
                  <a:lnTo>
                    <a:pt x="672998" y="69850"/>
                  </a:lnTo>
                  <a:lnTo>
                    <a:pt x="631240" y="69989"/>
                  </a:lnTo>
                  <a:lnTo>
                    <a:pt x="631240" y="78803"/>
                  </a:lnTo>
                  <a:lnTo>
                    <a:pt x="663194" y="78803"/>
                  </a:lnTo>
                  <a:lnTo>
                    <a:pt x="663194" y="120853"/>
                  </a:lnTo>
                  <a:lnTo>
                    <a:pt x="672617" y="120853"/>
                  </a:lnTo>
                  <a:lnTo>
                    <a:pt x="672617" y="78663"/>
                  </a:lnTo>
                  <a:lnTo>
                    <a:pt x="682997" y="78330"/>
                  </a:lnTo>
                  <a:lnTo>
                    <a:pt x="694613" y="77470"/>
                  </a:lnTo>
                  <a:lnTo>
                    <a:pt x="705639" y="76295"/>
                  </a:lnTo>
                  <a:lnTo>
                    <a:pt x="714248" y="75018"/>
                  </a:lnTo>
                  <a:lnTo>
                    <a:pt x="714248" y="66497"/>
                  </a:lnTo>
                  <a:close/>
                </a:path>
                <a:path w="1302385" h="126364">
                  <a:moveTo>
                    <a:pt x="928839" y="57556"/>
                  </a:moveTo>
                  <a:lnTo>
                    <a:pt x="818159" y="57556"/>
                  </a:lnTo>
                  <a:lnTo>
                    <a:pt x="818159" y="66217"/>
                  </a:lnTo>
                  <a:lnTo>
                    <a:pt x="928839" y="66217"/>
                  </a:lnTo>
                  <a:lnTo>
                    <a:pt x="928839" y="57556"/>
                  </a:lnTo>
                  <a:close/>
                </a:path>
                <a:path w="1302385" h="126364">
                  <a:moveTo>
                    <a:pt x="871245" y="31711"/>
                  </a:moveTo>
                  <a:lnTo>
                    <a:pt x="861555" y="31711"/>
                  </a:lnTo>
                  <a:lnTo>
                    <a:pt x="861555" y="57556"/>
                  </a:lnTo>
                  <a:lnTo>
                    <a:pt x="871245" y="57556"/>
                  </a:lnTo>
                  <a:lnTo>
                    <a:pt x="871245" y="31711"/>
                  </a:lnTo>
                  <a:close/>
                </a:path>
                <a:path w="1302385" h="126364">
                  <a:moveTo>
                    <a:pt x="916139" y="6565"/>
                  </a:moveTo>
                  <a:lnTo>
                    <a:pt x="831494" y="6565"/>
                  </a:lnTo>
                  <a:lnTo>
                    <a:pt x="831494" y="15227"/>
                  </a:lnTo>
                  <a:lnTo>
                    <a:pt x="905446" y="15227"/>
                  </a:lnTo>
                  <a:lnTo>
                    <a:pt x="904174" y="25368"/>
                  </a:lnTo>
                  <a:lnTo>
                    <a:pt x="902335" y="36322"/>
                  </a:lnTo>
                  <a:lnTo>
                    <a:pt x="900638" y="45284"/>
                  </a:lnTo>
                  <a:lnTo>
                    <a:pt x="899794" y="49453"/>
                  </a:lnTo>
                  <a:lnTo>
                    <a:pt x="909218" y="49453"/>
                  </a:lnTo>
                  <a:lnTo>
                    <a:pt x="915504" y="14389"/>
                  </a:lnTo>
                  <a:lnTo>
                    <a:pt x="916139" y="6565"/>
                  </a:lnTo>
                  <a:close/>
                </a:path>
                <a:path w="1302385" h="126364">
                  <a:moveTo>
                    <a:pt x="873506" y="77393"/>
                  </a:moveTo>
                  <a:lnTo>
                    <a:pt x="855217" y="79209"/>
                  </a:lnTo>
                  <a:lnTo>
                    <a:pt x="841716" y="84262"/>
                  </a:lnTo>
                  <a:lnTo>
                    <a:pt x="833356" y="91961"/>
                  </a:lnTo>
                  <a:lnTo>
                    <a:pt x="830491" y="101714"/>
                  </a:lnTo>
                  <a:lnTo>
                    <a:pt x="833356" y="111464"/>
                  </a:lnTo>
                  <a:lnTo>
                    <a:pt x="841716" y="119159"/>
                  </a:lnTo>
                  <a:lnTo>
                    <a:pt x="855217" y="124208"/>
                  </a:lnTo>
                  <a:lnTo>
                    <a:pt x="873506" y="126022"/>
                  </a:lnTo>
                  <a:lnTo>
                    <a:pt x="891848" y="124208"/>
                  </a:lnTo>
                  <a:lnTo>
                    <a:pt x="905343" y="119159"/>
                  </a:lnTo>
                  <a:lnTo>
                    <a:pt x="907139" y="117500"/>
                  </a:lnTo>
                  <a:lnTo>
                    <a:pt x="873506" y="117500"/>
                  </a:lnTo>
                  <a:lnTo>
                    <a:pt x="860185" y="116446"/>
                  </a:lnTo>
                  <a:lnTo>
                    <a:pt x="849764" y="113361"/>
                  </a:lnTo>
                  <a:lnTo>
                    <a:pt x="842975" y="108365"/>
                  </a:lnTo>
                  <a:lnTo>
                    <a:pt x="840549" y="101574"/>
                  </a:lnTo>
                  <a:lnTo>
                    <a:pt x="842975" y="94945"/>
                  </a:lnTo>
                  <a:lnTo>
                    <a:pt x="849764" y="90031"/>
                  </a:lnTo>
                  <a:lnTo>
                    <a:pt x="860185" y="86978"/>
                  </a:lnTo>
                  <a:lnTo>
                    <a:pt x="873506" y="85928"/>
                  </a:lnTo>
                  <a:lnTo>
                    <a:pt x="907103" y="85928"/>
                  </a:lnTo>
                  <a:lnTo>
                    <a:pt x="905295" y="84262"/>
                  </a:lnTo>
                  <a:lnTo>
                    <a:pt x="891794" y="79209"/>
                  </a:lnTo>
                  <a:lnTo>
                    <a:pt x="873506" y="77393"/>
                  </a:lnTo>
                  <a:close/>
                </a:path>
                <a:path w="1302385" h="126364">
                  <a:moveTo>
                    <a:pt x="907103" y="85928"/>
                  </a:moveTo>
                  <a:lnTo>
                    <a:pt x="873506" y="85928"/>
                  </a:lnTo>
                  <a:lnTo>
                    <a:pt x="886716" y="86978"/>
                  </a:lnTo>
                  <a:lnTo>
                    <a:pt x="897145" y="90031"/>
                  </a:lnTo>
                  <a:lnTo>
                    <a:pt x="903990" y="94945"/>
                  </a:lnTo>
                  <a:lnTo>
                    <a:pt x="906449" y="101574"/>
                  </a:lnTo>
                  <a:lnTo>
                    <a:pt x="903990" y="108365"/>
                  </a:lnTo>
                  <a:lnTo>
                    <a:pt x="897145" y="113361"/>
                  </a:lnTo>
                  <a:lnTo>
                    <a:pt x="886716" y="116446"/>
                  </a:lnTo>
                  <a:lnTo>
                    <a:pt x="873506" y="117500"/>
                  </a:lnTo>
                  <a:lnTo>
                    <a:pt x="907139" y="117500"/>
                  </a:lnTo>
                  <a:lnTo>
                    <a:pt x="913673" y="111464"/>
                  </a:lnTo>
                  <a:lnTo>
                    <a:pt x="916520" y="101714"/>
                  </a:lnTo>
                  <a:lnTo>
                    <a:pt x="913655" y="91961"/>
                  </a:lnTo>
                  <a:lnTo>
                    <a:pt x="907103" y="85928"/>
                  </a:lnTo>
                  <a:close/>
                </a:path>
                <a:path w="1302385" h="126364">
                  <a:moveTo>
                    <a:pt x="1045844" y="698"/>
                  </a:moveTo>
                  <a:lnTo>
                    <a:pt x="1036535" y="698"/>
                  </a:lnTo>
                  <a:lnTo>
                    <a:pt x="1036535" y="73774"/>
                  </a:lnTo>
                  <a:lnTo>
                    <a:pt x="1045844" y="73774"/>
                  </a:lnTo>
                  <a:lnTo>
                    <a:pt x="1045844" y="698"/>
                  </a:lnTo>
                  <a:close/>
                </a:path>
                <a:path w="1302385" h="126364">
                  <a:moveTo>
                    <a:pt x="988110" y="17602"/>
                  </a:moveTo>
                  <a:lnTo>
                    <a:pt x="978179" y="17602"/>
                  </a:lnTo>
                  <a:lnTo>
                    <a:pt x="978179" y="20955"/>
                  </a:lnTo>
                  <a:lnTo>
                    <a:pt x="977390" y="29016"/>
                  </a:lnTo>
                  <a:lnTo>
                    <a:pt x="951037" y="61705"/>
                  </a:lnTo>
                  <a:lnTo>
                    <a:pt x="945984" y="64401"/>
                  </a:lnTo>
                  <a:lnTo>
                    <a:pt x="952652" y="71666"/>
                  </a:lnTo>
                  <a:lnTo>
                    <a:pt x="983081" y="40932"/>
                  </a:lnTo>
                  <a:lnTo>
                    <a:pt x="993481" y="40932"/>
                  </a:lnTo>
                  <a:lnTo>
                    <a:pt x="990800" y="35728"/>
                  </a:lnTo>
                  <a:lnTo>
                    <a:pt x="988812" y="28826"/>
                  </a:lnTo>
                  <a:lnTo>
                    <a:pt x="988110" y="20955"/>
                  </a:lnTo>
                  <a:lnTo>
                    <a:pt x="988110" y="17602"/>
                  </a:lnTo>
                  <a:close/>
                </a:path>
                <a:path w="1302385" h="126364">
                  <a:moveTo>
                    <a:pt x="993481" y="40932"/>
                  </a:moveTo>
                  <a:lnTo>
                    <a:pt x="983081" y="40932"/>
                  </a:lnTo>
                  <a:lnTo>
                    <a:pt x="985850" y="46799"/>
                  </a:lnTo>
                  <a:lnTo>
                    <a:pt x="988618" y="50711"/>
                  </a:lnTo>
                  <a:lnTo>
                    <a:pt x="1001318" y="63563"/>
                  </a:lnTo>
                  <a:lnTo>
                    <a:pt x="1010246" y="67195"/>
                  </a:lnTo>
                  <a:lnTo>
                    <a:pt x="1013269" y="68313"/>
                  </a:lnTo>
                  <a:lnTo>
                    <a:pt x="1018933" y="60350"/>
                  </a:lnTo>
                  <a:lnTo>
                    <a:pt x="1014653" y="58953"/>
                  </a:lnTo>
                  <a:lnTo>
                    <a:pt x="1004468" y="54063"/>
                  </a:lnTo>
                  <a:lnTo>
                    <a:pt x="997927" y="46939"/>
                  </a:lnTo>
                  <a:lnTo>
                    <a:pt x="993897" y="41739"/>
                  </a:lnTo>
                  <a:lnTo>
                    <a:pt x="993481" y="40932"/>
                  </a:lnTo>
                  <a:close/>
                </a:path>
                <a:path w="1302385" h="126364">
                  <a:moveTo>
                    <a:pt x="1013142" y="9080"/>
                  </a:moveTo>
                  <a:lnTo>
                    <a:pt x="953274" y="9080"/>
                  </a:lnTo>
                  <a:lnTo>
                    <a:pt x="953274" y="17602"/>
                  </a:lnTo>
                  <a:lnTo>
                    <a:pt x="1013142" y="17602"/>
                  </a:lnTo>
                  <a:lnTo>
                    <a:pt x="1013142" y="9080"/>
                  </a:lnTo>
                  <a:close/>
                </a:path>
                <a:path w="1302385" h="126364">
                  <a:moveTo>
                    <a:pt x="1045591" y="82016"/>
                  </a:moveTo>
                  <a:lnTo>
                    <a:pt x="965098" y="82016"/>
                  </a:lnTo>
                  <a:lnTo>
                    <a:pt x="965098" y="90538"/>
                  </a:lnTo>
                  <a:lnTo>
                    <a:pt x="1036281" y="90538"/>
                  </a:lnTo>
                  <a:lnTo>
                    <a:pt x="1036281" y="123647"/>
                  </a:lnTo>
                  <a:lnTo>
                    <a:pt x="1045591" y="123647"/>
                  </a:lnTo>
                  <a:lnTo>
                    <a:pt x="1045591" y="82016"/>
                  </a:lnTo>
                  <a:close/>
                </a:path>
                <a:path w="1302385" h="126364">
                  <a:moveTo>
                    <a:pt x="1110272" y="23469"/>
                  </a:moveTo>
                  <a:lnTo>
                    <a:pt x="1100213" y="23469"/>
                  </a:lnTo>
                  <a:lnTo>
                    <a:pt x="1100213" y="34785"/>
                  </a:lnTo>
                  <a:lnTo>
                    <a:pt x="1099363" y="44793"/>
                  </a:lnTo>
                  <a:lnTo>
                    <a:pt x="1083706" y="79996"/>
                  </a:lnTo>
                  <a:lnTo>
                    <a:pt x="1066761" y="95148"/>
                  </a:lnTo>
                  <a:lnTo>
                    <a:pt x="1074178" y="102273"/>
                  </a:lnTo>
                  <a:lnTo>
                    <a:pt x="1100975" y="71945"/>
                  </a:lnTo>
                  <a:lnTo>
                    <a:pt x="1105242" y="58953"/>
                  </a:lnTo>
                  <a:lnTo>
                    <a:pt x="1114755" y="58953"/>
                  </a:lnTo>
                  <a:lnTo>
                    <a:pt x="1113134" y="54517"/>
                  </a:lnTo>
                  <a:lnTo>
                    <a:pt x="1111007" y="44638"/>
                  </a:lnTo>
                  <a:lnTo>
                    <a:pt x="1110272" y="34785"/>
                  </a:lnTo>
                  <a:lnTo>
                    <a:pt x="1110272" y="23469"/>
                  </a:lnTo>
                  <a:close/>
                </a:path>
                <a:path w="1302385" h="126364">
                  <a:moveTo>
                    <a:pt x="1114755" y="58953"/>
                  </a:moveTo>
                  <a:lnTo>
                    <a:pt x="1105242" y="58953"/>
                  </a:lnTo>
                  <a:lnTo>
                    <a:pt x="1106373" y="63284"/>
                  </a:lnTo>
                  <a:lnTo>
                    <a:pt x="1109776" y="72644"/>
                  </a:lnTo>
                  <a:lnTo>
                    <a:pt x="1123099" y="90678"/>
                  </a:lnTo>
                  <a:lnTo>
                    <a:pt x="1129893" y="95846"/>
                  </a:lnTo>
                  <a:lnTo>
                    <a:pt x="1134046" y="98640"/>
                  </a:lnTo>
                  <a:lnTo>
                    <a:pt x="1140206" y="90538"/>
                  </a:lnTo>
                  <a:lnTo>
                    <a:pt x="1135856" y="87693"/>
                  </a:lnTo>
                  <a:lnTo>
                    <a:pt x="1131073" y="83708"/>
                  </a:lnTo>
                  <a:lnTo>
                    <a:pt x="1126077" y="78490"/>
                  </a:lnTo>
                  <a:lnTo>
                    <a:pt x="1121092" y="71945"/>
                  </a:lnTo>
                  <a:lnTo>
                    <a:pt x="1116535" y="63821"/>
                  </a:lnTo>
                  <a:lnTo>
                    <a:pt x="1114755" y="58953"/>
                  </a:lnTo>
                  <a:close/>
                </a:path>
                <a:path w="1302385" h="126364">
                  <a:moveTo>
                    <a:pt x="1137437" y="14668"/>
                  </a:moveTo>
                  <a:lnTo>
                    <a:pt x="1073683" y="14668"/>
                  </a:lnTo>
                  <a:lnTo>
                    <a:pt x="1073683" y="23469"/>
                  </a:lnTo>
                  <a:lnTo>
                    <a:pt x="1137437" y="23469"/>
                  </a:lnTo>
                  <a:lnTo>
                    <a:pt x="1137437" y="14668"/>
                  </a:lnTo>
                  <a:close/>
                </a:path>
                <a:path w="1302385" h="126364">
                  <a:moveTo>
                    <a:pt x="1163472" y="698"/>
                  </a:moveTo>
                  <a:lnTo>
                    <a:pt x="1154049" y="698"/>
                  </a:lnTo>
                  <a:lnTo>
                    <a:pt x="1154049" y="123647"/>
                  </a:lnTo>
                  <a:lnTo>
                    <a:pt x="1163472" y="123647"/>
                  </a:lnTo>
                  <a:lnTo>
                    <a:pt x="1163472" y="59791"/>
                  </a:lnTo>
                  <a:lnTo>
                    <a:pt x="1181582" y="59791"/>
                  </a:lnTo>
                  <a:lnTo>
                    <a:pt x="1181582" y="50850"/>
                  </a:lnTo>
                  <a:lnTo>
                    <a:pt x="1163472" y="50850"/>
                  </a:lnTo>
                  <a:lnTo>
                    <a:pt x="1163472" y="698"/>
                  </a:lnTo>
                  <a:close/>
                </a:path>
                <a:path w="1302385" h="126364">
                  <a:moveTo>
                    <a:pt x="1215961" y="1676"/>
                  </a:moveTo>
                  <a:lnTo>
                    <a:pt x="1206398" y="1676"/>
                  </a:lnTo>
                  <a:lnTo>
                    <a:pt x="1206398" y="44704"/>
                  </a:lnTo>
                  <a:lnTo>
                    <a:pt x="1288402" y="44704"/>
                  </a:lnTo>
                  <a:lnTo>
                    <a:pt x="1288402" y="36042"/>
                  </a:lnTo>
                  <a:lnTo>
                    <a:pt x="1215961" y="36042"/>
                  </a:lnTo>
                  <a:lnTo>
                    <a:pt x="1215961" y="1676"/>
                  </a:lnTo>
                  <a:close/>
                </a:path>
                <a:path w="1302385" h="126364">
                  <a:moveTo>
                    <a:pt x="1302105" y="63842"/>
                  </a:moveTo>
                  <a:lnTo>
                    <a:pt x="1191425" y="63842"/>
                  </a:lnTo>
                  <a:lnTo>
                    <a:pt x="1191425" y="72504"/>
                  </a:lnTo>
                  <a:lnTo>
                    <a:pt x="1302105" y="72504"/>
                  </a:lnTo>
                  <a:lnTo>
                    <a:pt x="1302105" y="63842"/>
                  </a:lnTo>
                  <a:close/>
                </a:path>
                <a:path w="1302385" h="126364">
                  <a:moveTo>
                    <a:pt x="1215834" y="83693"/>
                  </a:moveTo>
                  <a:lnTo>
                    <a:pt x="1206525" y="83693"/>
                  </a:lnTo>
                  <a:lnTo>
                    <a:pt x="1206525" y="120853"/>
                  </a:lnTo>
                  <a:lnTo>
                    <a:pt x="1291424" y="120853"/>
                  </a:lnTo>
                  <a:lnTo>
                    <a:pt x="1291424" y="112191"/>
                  </a:lnTo>
                  <a:lnTo>
                    <a:pt x="1215834" y="112191"/>
                  </a:lnTo>
                  <a:lnTo>
                    <a:pt x="1215834" y="8369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5564809" y="6353705"/>
              <a:ext cx="664210" cy="123189"/>
            </a:xfrm>
            <a:custGeom>
              <a:avLst/>
              <a:gdLst/>
              <a:ahLst/>
              <a:cxnLst/>
              <a:rect l="l" t="t" r="r" b="b"/>
              <a:pathLst>
                <a:path w="664210" h="123189">
                  <a:moveTo>
                    <a:pt x="60871" y="13830"/>
                  </a:moveTo>
                  <a:lnTo>
                    <a:pt x="6667" y="13830"/>
                  </a:lnTo>
                  <a:lnTo>
                    <a:pt x="6667" y="25565"/>
                  </a:lnTo>
                  <a:lnTo>
                    <a:pt x="46405" y="25565"/>
                  </a:lnTo>
                  <a:lnTo>
                    <a:pt x="43221" y="41732"/>
                  </a:lnTo>
                  <a:lnTo>
                    <a:pt x="35085" y="60286"/>
                  </a:lnTo>
                  <a:lnTo>
                    <a:pt x="21007" y="78421"/>
                  </a:lnTo>
                  <a:lnTo>
                    <a:pt x="0" y="93332"/>
                  </a:lnTo>
                  <a:lnTo>
                    <a:pt x="9436" y="101574"/>
                  </a:lnTo>
                  <a:lnTo>
                    <a:pt x="32205" y="84406"/>
                  </a:lnTo>
                  <a:lnTo>
                    <a:pt x="48217" y="61893"/>
                  </a:lnTo>
                  <a:lnTo>
                    <a:pt x="57697" y="37284"/>
                  </a:lnTo>
                  <a:lnTo>
                    <a:pt x="60871" y="13830"/>
                  </a:lnTo>
                  <a:close/>
                </a:path>
                <a:path w="664210" h="123189">
                  <a:moveTo>
                    <a:pt x="97726" y="0"/>
                  </a:moveTo>
                  <a:lnTo>
                    <a:pt x="85153" y="0"/>
                  </a:lnTo>
                  <a:lnTo>
                    <a:pt x="85153" y="122948"/>
                  </a:lnTo>
                  <a:lnTo>
                    <a:pt x="97726" y="122948"/>
                  </a:lnTo>
                  <a:lnTo>
                    <a:pt x="97726" y="0"/>
                  </a:lnTo>
                  <a:close/>
                </a:path>
                <a:path w="664210" h="123189">
                  <a:moveTo>
                    <a:pt x="200266" y="59372"/>
                  </a:moveTo>
                  <a:lnTo>
                    <a:pt x="189952" y="60713"/>
                  </a:lnTo>
                  <a:lnTo>
                    <a:pt x="176903" y="61880"/>
                  </a:lnTo>
                  <a:lnTo>
                    <a:pt x="164185" y="62705"/>
                  </a:lnTo>
                  <a:lnTo>
                    <a:pt x="154863" y="63017"/>
                  </a:lnTo>
                  <a:lnTo>
                    <a:pt x="120650" y="63017"/>
                  </a:lnTo>
                  <a:lnTo>
                    <a:pt x="120650" y="74752"/>
                  </a:lnTo>
                  <a:lnTo>
                    <a:pt x="135242" y="74752"/>
                  </a:lnTo>
                  <a:lnTo>
                    <a:pt x="154860" y="74435"/>
                  </a:lnTo>
                  <a:lnTo>
                    <a:pt x="172231" y="73582"/>
                  </a:lnTo>
                  <a:lnTo>
                    <a:pt x="187363" y="72335"/>
                  </a:lnTo>
                  <a:lnTo>
                    <a:pt x="200266" y="70840"/>
                  </a:lnTo>
                  <a:lnTo>
                    <a:pt x="200266" y="59372"/>
                  </a:lnTo>
                  <a:close/>
                </a:path>
                <a:path w="664210" h="123189">
                  <a:moveTo>
                    <a:pt x="154863" y="36182"/>
                  </a:moveTo>
                  <a:lnTo>
                    <a:pt x="142278" y="36182"/>
                  </a:lnTo>
                  <a:lnTo>
                    <a:pt x="142278" y="63017"/>
                  </a:lnTo>
                  <a:lnTo>
                    <a:pt x="154863" y="63017"/>
                  </a:lnTo>
                  <a:lnTo>
                    <a:pt x="154863" y="36182"/>
                  </a:lnTo>
                  <a:close/>
                </a:path>
                <a:path w="664210" h="123189">
                  <a:moveTo>
                    <a:pt x="190068" y="6845"/>
                  </a:moveTo>
                  <a:lnTo>
                    <a:pt x="128066" y="6845"/>
                  </a:lnTo>
                  <a:lnTo>
                    <a:pt x="128066" y="18580"/>
                  </a:lnTo>
                  <a:lnTo>
                    <a:pt x="176491" y="18580"/>
                  </a:lnTo>
                  <a:lnTo>
                    <a:pt x="175497" y="29216"/>
                  </a:lnTo>
                  <a:lnTo>
                    <a:pt x="174034" y="39343"/>
                  </a:lnTo>
                  <a:lnTo>
                    <a:pt x="172666" y="47085"/>
                  </a:lnTo>
                  <a:lnTo>
                    <a:pt x="171958" y="50571"/>
                  </a:lnTo>
                  <a:lnTo>
                    <a:pt x="184416" y="50571"/>
                  </a:lnTo>
                  <a:lnTo>
                    <a:pt x="186642" y="40478"/>
                  </a:lnTo>
                  <a:lnTo>
                    <a:pt x="188375" y="27974"/>
                  </a:lnTo>
                  <a:lnTo>
                    <a:pt x="189542" y="15838"/>
                  </a:lnTo>
                  <a:lnTo>
                    <a:pt x="190068" y="6845"/>
                  </a:lnTo>
                  <a:close/>
                </a:path>
                <a:path w="664210" h="123189">
                  <a:moveTo>
                    <a:pt x="152095" y="83972"/>
                  </a:moveTo>
                  <a:lnTo>
                    <a:pt x="139636" y="83972"/>
                  </a:lnTo>
                  <a:lnTo>
                    <a:pt x="139636" y="120154"/>
                  </a:lnTo>
                  <a:lnTo>
                    <a:pt x="220891" y="120154"/>
                  </a:lnTo>
                  <a:lnTo>
                    <a:pt x="220891" y="108419"/>
                  </a:lnTo>
                  <a:lnTo>
                    <a:pt x="152095" y="108419"/>
                  </a:lnTo>
                  <a:lnTo>
                    <a:pt x="152095" y="83972"/>
                  </a:lnTo>
                  <a:close/>
                </a:path>
                <a:path w="664210" h="123189">
                  <a:moveTo>
                    <a:pt x="217119" y="0"/>
                  </a:moveTo>
                  <a:lnTo>
                    <a:pt x="204533" y="0"/>
                  </a:lnTo>
                  <a:lnTo>
                    <a:pt x="204533" y="90817"/>
                  </a:lnTo>
                  <a:lnTo>
                    <a:pt x="217119" y="90817"/>
                  </a:lnTo>
                  <a:lnTo>
                    <a:pt x="217119" y="51269"/>
                  </a:lnTo>
                  <a:lnTo>
                    <a:pt x="232587" y="51269"/>
                  </a:lnTo>
                  <a:lnTo>
                    <a:pt x="232587" y="39395"/>
                  </a:lnTo>
                  <a:lnTo>
                    <a:pt x="217119" y="39395"/>
                  </a:lnTo>
                  <a:lnTo>
                    <a:pt x="217119" y="0"/>
                  </a:lnTo>
                  <a:close/>
                </a:path>
                <a:path w="664210" h="123189">
                  <a:moveTo>
                    <a:pt x="347814" y="80898"/>
                  </a:moveTo>
                  <a:lnTo>
                    <a:pt x="335241" y="80898"/>
                  </a:lnTo>
                  <a:lnTo>
                    <a:pt x="335241" y="120154"/>
                  </a:lnTo>
                  <a:lnTo>
                    <a:pt x="418503" y="120154"/>
                  </a:lnTo>
                  <a:lnTo>
                    <a:pt x="418503" y="108419"/>
                  </a:lnTo>
                  <a:lnTo>
                    <a:pt x="347814" y="108419"/>
                  </a:lnTo>
                  <a:lnTo>
                    <a:pt x="347814" y="80898"/>
                  </a:lnTo>
                  <a:close/>
                </a:path>
                <a:path w="664210" h="123189">
                  <a:moveTo>
                    <a:pt x="415861" y="0"/>
                  </a:moveTo>
                  <a:lnTo>
                    <a:pt x="403275" y="0"/>
                  </a:lnTo>
                  <a:lnTo>
                    <a:pt x="403275" y="28498"/>
                  </a:lnTo>
                  <a:lnTo>
                    <a:pt x="381025" y="28498"/>
                  </a:lnTo>
                  <a:lnTo>
                    <a:pt x="381025" y="40932"/>
                  </a:lnTo>
                  <a:lnTo>
                    <a:pt x="403275" y="40932"/>
                  </a:lnTo>
                  <a:lnTo>
                    <a:pt x="403275" y="89001"/>
                  </a:lnTo>
                  <a:lnTo>
                    <a:pt x="415861" y="89001"/>
                  </a:lnTo>
                  <a:lnTo>
                    <a:pt x="415861" y="0"/>
                  </a:lnTo>
                  <a:close/>
                </a:path>
                <a:path w="664210" h="123189">
                  <a:moveTo>
                    <a:pt x="358889" y="19278"/>
                  </a:moveTo>
                  <a:lnTo>
                    <a:pt x="345300" y="19278"/>
                  </a:lnTo>
                  <a:lnTo>
                    <a:pt x="345300" y="22771"/>
                  </a:lnTo>
                  <a:lnTo>
                    <a:pt x="344401" y="30799"/>
                  </a:lnTo>
                  <a:lnTo>
                    <a:pt x="340283" y="41527"/>
                  </a:lnTo>
                  <a:lnTo>
                    <a:pt x="330812" y="53148"/>
                  </a:lnTo>
                  <a:lnTo>
                    <a:pt x="313855" y="63855"/>
                  </a:lnTo>
                  <a:lnTo>
                    <a:pt x="323291" y="74333"/>
                  </a:lnTo>
                  <a:lnTo>
                    <a:pt x="332460" y="68834"/>
                  </a:lnTo>
                  <a:lnTo>
                    <a:pt x="341072" y="61683"/>
                  </a:lnTo>
                  <a:lnTo>
                    <a:pt x="347963" y="53694"/>
                  </a:lnTo>
                  <a:lnTo>
                    <a:pt x="351967" y="45681"/>
                  </a:lnTo>
                  <a:lnTo>
                    <a:pt x="368683" y="45681"/>
                  </a:lnTo>
                  <a:lnTo>
                    <a:pt x="363904" y="39919"/>
                  </a:lnTo>
                  <a:lnTo>
                    <a:pt x="359881" y="30100"/>
                  </a:lnTo>
                  <a:lnTo>
                    <a:pt x="358889" y="22771"/>
                  </a:lnTo>
                  <a:lnTo>
                    <a:pt x="358889" y="19278"/>
                  </a:lnTo>
                  <a:close/>
                </a:path>
                <a:path w="664210" h="123189">
                  <a:moveTo>
                    <a:pt x="368683" y="45681"/>
                  </a:moveTo>
                  <a:lnTo>
                    <a:pt x="351967" y="45681"/>
                  </a:lnTo>
                  <a:lnTo>
                    <a:pt x="357551" y="53299"/>
                  </a:lnTo>
                  <a:lnTo>
                    <a:pt x="364277" y="60304"/>
                  </a:lnTo>
                  <a:lnTo>
                    <a:pt x="371827" y="66182"/>
                  </a:lnTo>
                  <a:lnTo>
                    <a:pt x="379882" y="70421"/>
                  </a:lnTo>
                  <a:lnTo>
                    <a:pt x="387311" y="59372"/>
                  </a:lnTo>
                  <a:lnTo>
                    <a:pt x="372524" y="50313"/>
                  </a:lnTo>
                  <a:lnTo>
                    <a:pt x="368683" y="45681"/>
                  </a:lnTo>
                  <a:close/>
                </a:path>
                <a:path w="664210" h="123189">
                  <a:moveTo>
                    <a:pt x="382155" y="7543"/>
                  </a:moveTo>
                  <a:lnTo>
                    <a:pt x="321906" y="7543"/>
                  </a:lnTo>
                  <a:lnTo>
                    <a:pt x="321906" y="19278"/>
                  </a:lnTo>
                  <a:lnTo>
                    <a:pt x="382155" y="19278"/>
                  </a:lnTo>
                  <a:lnTo>
                    <a:pt x="382155" y="7543"/>
                  </a:lnTo>
                  <a:close/>
                </a:path>
                <a:path w="664210" h="123189">
                  <a:moveTo>
                    <a:pt x="518147" y="2793"/>
                  </a:moveTo>
                  <a:lnTo>
                    <a:pt x="505942" y="2793"/>
                  </a:lnTo>
                  <a:lnTo>
                    <a:pt x="505942" y="53225"/>
                  </a:lnTo>
                  <a:lnTo>
                    <a:pt x="488721" y="53225"/>
                  </a:lnTo>
                  <a:lnTo>
                    <a:pt x="488721" y="65252"/>
                  </a:lnTo>
                  <a:lnTo>
                    <a:pt x="505942" y="65252"/>
                  </a:lnTo>
                  <a:lnTo>
                    <a:pt x="505942" y="117360"/>
                  </a:lnTo>
                  <a:lnTo>
                    <a:pt x="518147" y="117360"/>
                  </a:lnTo>
                  <a:lnTo>
                    <a:pt x="518147" y="2793"/>
                  </a:lnTo>
                  <a:close/>
                </a:path>
                <a:path w="664210" h="123189">
                  <a:moveTo>
                    <a:pt x="476135" y="43865"/>
                  </a:moveTo>
                  <a:lnTo>
                    <a:pt x="462432" y="43865"/>
                  </a:lnTo>
                  <a:lnTo>
                    <a:pt x="462432" y="49872"/>
                  </a:lnTo>
                  <a:lnTo>
                    <a:pt x="460500" y="63721"/>
                  </a:lnTo>
                  <a:lnTo>
                    <a:pt x="455088" y="75641"/>
                  </a:lnTo>
                  <a:lnTo>
                    <a:pt x="446776" y="85541"/>
                  </a:lnTo>
                  <a:lnTo>
                    <a:pt x="436143" y="93332"/>
                  </a:lnTo>
                  <a:lnTo>
                    <a:pt x="445706" y="102831"/>
                  </a:lnTo>
                  <a:lnTo>
                    <a:pt x="452299" y="97986"/>
                  </a:lnTo>
                  <a:lnTo>
                    <a:pt x="459506" y="90992"/>
                  </a:lnTo>
                  <a:lnTo>
                    <a:pt x="465725" y="82793"/>
                  </a:lnTo>
                  <a:lnTo>
                    <a:pt x="469353" y="74333"/>
                  </a:lnTo>
                  <a:lnTo>
                    <a:pt x="483053" y="74333"/>
                  </a:lnTo>
                  <a:lnTo>
                    <a:pt x="479893" y="69018"/>
                  </a:lnTo>
                  <a:lnTo>
                    <a:pt x="476864" y="58462"/>
                  </a:lnTo>
                  <a:lnTo>
                    <a:pt x="476135" y="49872"/>
                  </a:lnTo>
                  <a:lnTo>
                    <a:pt x="476135" y="43865"/>
                  </a:lnTo>
                  <a:close/>
                </a:path>
                <a:path w="664210" h="123189">
                  <a:moveTo>
                    <a:pt x="483053" y="74333"/>
                  </a:moveTo>
                  <a:lnTo>
                    <a:pt x="469353" y="74333"/>
                  </a:lnTo>
                  <a:lnTo>
                    <a:pt x="472793" y="82047"/>
                  </a:lnTo>
                  <a:lnTo>
                    <a:pt x="478388" y="89839"/>
                  </a:lnTo>
                  <a:lnTo>
                    <a:pt x="484714" y="96375"/>
                  </a:lnTo>
                  <a:lnTo>
                    <a:pt x="490347" y="100317"/>
                  </a:lnTo>
                  <a:lnTo>
                    <a:pt x="497890" y="90258"/>
                  </a:lnTo>
                  <a:lnTo>
                    <a:pt x="486481" y="80098"/>
                  </a:lnTo>
                  <a:lnTo>
                    <a:pt x="483053" y="74333"/>
                  </a:lnTo>
                  <a:close/>
                </a:path>
                <a:path w="664210" h="123189">
                  <a:moveTo>
                    <a:pt x="495884" y="31851"/>
                  </a:moveTo>
                  <a:lnTo>
                    <a:pt x="442429" y="31851"/>
                  </a:lnTo>
                  <a:lnTo>
                    <a:pt x="442429" y="43865"/>
                  </a:lnTo>
                  <a:lnTo>
                    <a:pt x="495884" y="43865"/>
                  </a:lnTo>
                  <a:lnTo>
                    <a:pt x="495884" y="31851"/>
                  </a:lnTo>
                  <a:close/>
                </a:path>
                <a:path w="664210" h="123189">
                  <a:moveTo>
                    <a:pt x="484695" y="8242"/>
                  </a:moveTo>
                  <a:lnTo>
                    <a:pt x="453631" y="8242"/>
                  </a:lnTo>
                  <a:lnTo>
                    <a:pt x="453631" y="19837"/>
                  </a:lnTo>
                  <a:lnTo>
                    <a:pt x="484695" y="19837"/>
                  </a:lnTo>
                  <a:lnTo>
                    <a:pt x="484695" y="8242"/>
                  </a:lnTo>
                  <a:close/>
                </a:path>
                <a:path w="664210" h="123189">
                  <a:moveTo>
                    <a:pt x="541540" y="0"/>
                  </a:moveTo>
                  <a:lnTo>
                    <a:pt x="529336" y="0"/>
                  </a:lnTo>
                  <a:lnTo>
                    <a:pt x="529336" y="122948"/>
                  </a:lnTo>
                  <a:lnTo>
                    <a:pt x="541540" y="122948"/>
                  </a:lnTo>
                  <a:lnTo>
                    <a:pt x="541540" y="0"/>
                  </a:lnTo>
                  <a:close/>
                </a:path>
                <a:path w="664210" h="123189">
                  <a:moveTo>
                    <a:pt x="664070" y="0"/>
                  </a:moveTo>
                  <a:lnTo>
                    <a:pt x="651497" y="0"/>
                  </a:lnTo>
                  <a:lnTo>
                    <a:pt x="651497" y="122948"/>
                  </a:lnTo>
                  <a:lnTo>
                    <a:pt x="664070" y="122948"/>
                  </a:lnTo>
                  <a:lnTo>
                    <a:pt x="664070" y="0"/>
                  </a:lnTo>
                  <a:close/>
                </a:path>
                <a:path w="664210" h="123189">
                  <a:moveTo>
                    <a:pt x="646976" y="83273"/>
                  </a:moveTo>
                  <a:lnTo>
                    <a:pt x="596785" y="86067"/>
                  </a:lnTo>
                  <a:lnTo>
                    <a:pt x="565594" y="86207"/>
                  </a:lnTo>
                  <a:lnTo>
                    <a:pt x="565594" y="97942"/>
                  </a:lnTo>
                  <a:lnTo>
                    <a:pt x="609883" y="97409"/>
                  </a:lnTo>
                  <a:lnTo>
                    <a:pt x="646976" y="95288"/>
                  </a:lnTo>
                  <a:lnTo>
                    <a:pt x="646976" y="83273"/>
                  </a:lnTo>
                  <a:close/>
                </a:path>
                <a:path w="664210" h="123189">
                  <a:moveTo>
                    <a:pt x="602830" y="7264"/>
                  </a:moveTo>
                  <a:lnTo>
                    <a:pt x="590243" y="9728"/>
                  </a:lnTo>
                  <a:lnTo>
                    <a:pt x="580332" y="16397"/>
                  </a:lnTo>
                  <a:lnTo>
                    <a:pt x="573841" y="26182"/>
                  </a:lnTo>
                  <a:lnTo>
                    <a:pt x="571512" y="37998"/>
                  </a:lnTo>
                  <a:lnTo>
                    <a:pt x="573841" y="49896"/>
                  </a:lnTo>
                  <a:lnTo>
                    <a:pt x="580332" y="59728"/>
                  </a:lnTo>
                  <a:lnTo>
                    <a:pt x="590243" y="66416"/>
                  </a:lnTo>
                  <a:lnTo>
                    <a:pt x="602830" y="68884"/>
                  </a:lnTo>
                  <a:lnTo>
                    <a:pt x="615436" y="66416"/>
                  </a:lnTo>
                  <a:lnTo>
                    <a:pt x="625386" y="59728"/>
                  </a:lnTo>
                  <a:lnTo>
                    <a:pt x="627199" y="56997"/>
                  </a:lnTo>
                  <a:lnTo>
                    <a:pt x="602830" y="56997"/>
                  </a:lnTo>
                  <a:lnTo>
                    <a:pt x="595080" y="55482"/>
                  </a:lnTo>
                  <a:lnTo>
                    <a:pt x="589310" y="51374"/>
                  </a:lnTo>
                  <a:lnTo>
                    <a:pt x="585709" y="45328"/>
                  </a:lnTo>
                  <a:lnTo>
                    <a:pt x="584466" y="37998"/>
                  </a:lnTo>
                  <a:lnTo>
                    <a:pt x="585709" y="30808"/>
                  </a:lnTo>
                  <a:lnTo>
                    <a:pt x="589310" y="24796"/>
                  </a:lnTo>
                  <a:lnTo>
                    <a:pt x="595080" y="20671"/>
                  </a:lnTo>
                  <a:lnTo>
                    <a:pt x="602830" y="19138"/>
                  </a:lnTo>
                  <a:lnTo>
                    <a:pt x="627215" y="19138"/>
                  </a:lnTo>
                  <a:lnTo>
                    <a:pt x="625386" y="16397"/>
                  </a:lnTo>
                  <a:lnTo>
                    <a:pt x="615436" y="9728"/>
                  </a:lnTo>
                  <a:lnTo>
                    <a:pt x="602830" y="7264"/>
                  </a:lnTo>
                  <a:close/>
                </a:path>
                <a:path w="664210" h="123189">
                  <a:moveTo>
                    <a:pt x="627215" y="19138"/>
                  </a:moveTo>
                  <a:lnTo>
                    <a:pt x="602830" y="19138"/>
                  </a:lnTo>
                  <a:lnTo>
                    <a:pt x="610652" y="20671"/>
                  </a:lnTo>
                  <a:lnTo>
                    <a:pt x="616456" y="24796"/>
                  </a:lnTo>
                  <a:lnTo>
                    <a:pt x="620066" y="30808"/>
                  </a:lnTo>
                  <a:lnTo>
                    <a:pt x="621309" y="37998"/>
                  </a:lnTo>
                  <a:lnTo>
                    <a:pt x="620066" y="45328"/>
                  </a:lnTo>
                  <a:lnTo>
                    <a:pt x="616456" y="51374"/>
                  </a:lnTo>
                  <a:lnTo>
                    <a:pt x="610652" y="55482"/>
                  </a:lnTo>
                  <a:lnTo>
                    <a:pt x="602830" y="56997"/>
                  </a:lnTo>
                  <a:lnTo>
                    <a:pt x="627199" y="56997"/>
                  </a:lnTo>
                  <a:lnTo>
                    <a:pt x="631916" y="49896"/>
                  </a:lnTo>
                  <a:lnTo>
                    <a:pt x="634263" y="37998"/>
                  </a:lnTo>
                  <a:lnTo>
                    <a:pt x="631916" y="26182"/>
                  </a:lnTo>
                  <a:lnTo>
                    <a:pt x="627215" y="19138"/>
                  </a:lnTo>
                  <a:close/>
                </a:path>
              </a:pathLst>
            </a:custGeom>
            <a:solidFill>
              <a:srgbClr val="4895C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76519" y="6556908"/>
              <a:ext cx="221437" cy="12294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395387" y="6556908"/>
              <a:ext cx="3394710" cy="1097280"/>
            </a:xfrm>
            <a:custGeom>
              <a:avLst/>
              <a:gdLst/>
              <a:ahLst/>
              <a:cxnLst/>
              <a:rect l="l" t="t" r="r" b="b"/>
              <a:pathLst>
                <a:path w="3394710" h="1097279">
                  <a:moveTo>
                    <a:pt x="73444" y="1058710"/>
                  </a:moveTo>
                  <a:lnTo>
                    <a:pt x="47993" y="1027137"/>
                  </a:lnTo>
                  <a:lnTo>
                    <a:pt x="46367" y="1022692"/>
                  </a:lnTo>
                  <a:lnTo>
                    <a:pt x="44246" y="1012812"/>
                  </a:lnTo>
                  <a:lnTo>
                    <a:pt x="43510" y="1002957"/>
                  </a:lnTo>
                  <a:lnTo>
                    <a:pt x="43510" y="991641"/>
                  </a:lnTo>
                  <a:lnTo>
                    <a:pt x="70675" y="991641"/>
                  </a:lnTo>
                  <a:lnTo>
                    <a:pt x="70675" y="982840"/>
                  </a:lnTo>
                  <a:lnTo>
                    <a:pt x="6908" y="982840"/>
                  </a:lnTo>
                  <a:lnTo>
                    <a:pt x="6908" y="991641"/>
                  </a:lnTo>
                  <a:lnTo>
                    <a:pt x="33451" y="991641"/>
                  </a:lnTo>
                  <a:lnTo>
                    <a:pt x="33451" y="1002957"/>
                  </a:lnTo>
                  <a:lnTo>
                    <a:pt x="22009" y="1041247"/>
                  </a:lnTo>
                  <a:lnTo>
                    <a:pt x="0" y="1063320"/>
                  </a:lnTo>
                  <a:lnTo>
                    <a:pt x="7416" y="1070444"/>
                  </a:lnTo>
                  <a:lnTo>
                    <a:pt x="34201" y="1040130"/>
                  </a:lnTo>
                  <a:lnTo>
                    <a:pt x="38481" y="1027137"/>
                  </a:lnTo>
                  <a:lnTo>
                    <a:pt x="39611" y="1031468"/>
                  </a:lnTo>
                  <a:lnTo>
                    <a:pt x="43002" y="1040828"/>
                  </a:lnTo>
                  <a:lnTo>
                    <a:pt x="56337" y="1058849"/>
                  </a:lnTo>
                  <a:lnTo>
                    <a:pt x="63131" y="1064018"/>
                  </a:lnTo>
                  <a:lnTo>
                    <a:pt x="67284" y="1066812"/>
                  </a:lnTo>
                  <a:lnTo>
                    <a:pt x="73444" y="1058710"/>
                  </a:lnTo>
                  <a:close/>
                </a:path>
                <a:path w="3394710" h="1097279">
                  <a:moveTo>
                    <a:pt x="114820" y="1019035"/>
                  </a:moveTo>
                  <a:lnTo>
                    <a:pt x="96710" y="1019035"/>
                  </a:lnTo>
                  <a:lnTo>
                    <a:pt x="96710" y="968870"/>
                  </a:lnTo>
                  <a:lnTo>
                    <a:pt x="87274" y="968870"/>
                  </a:lnTo>
                  <a:lnTo>
                    <a:pt x="87274" y="1091819"/>
                  </a:lnTo>
                  <a:lnTo>
                    <a:pt x="96710" y="1091819"/>
                  </a:lnTo>
                  <a:lnTo>
                    <a:pt x="96710" y="1027976"/>
                  </a:lnTo>
                  <a:lnTo>
                    <a:pt x="114820" y="1027976"/>
                  </a:lnTo>
                  <a:lnTo>
                    <a:pt x="114820" y="1019035"/>
                  </a:lnTo>
                  <a:close/>
                </a:path>
                <a:path w="3394710" h="1097279">
                  <a:moveTo>
                    <a:pt x="226593" y="1067790"/>
                  </a:moveTo>
                  <a:lnTo>
                    <a:pt x="194525" y="1067790"/>
                  </a:lnTo>
                  <a:lnTo>
                    <a:pt x="194525" y="1045019"/>
                  </a:lnTo>
                  <a:lnTo>
                    <a:pt x="213639" y="1045019"/>
                  </a:lnTo>
                  <a:lnTo>
                    <a:pt x="213639" y="1036358"/>
                  </a:lnTo>
                  <a:lnTo>
                    <a:pt x="185089" y="1036358"/>
                  </a:lnTo>
                  <a:lnTo>
                    <a:pt x="185089" y="1045019"/>
                  </a:lnTo>
                  <a:lnTo>
                    <a:pt x="185089" y="1067790"/>
                  </a:lnTo>
                  <a:lnTo>
                    <a:pt x="158927" y="1067790"/>
                  </a:lnTo>
                  <a:lnTo>
                    <a:pt x="158927" y="1045019"/>
                  </a:lnTo>
                  <a:lnTo>
                    <a:pt x="185089" y="1045019"/>
                  </a:lnTo>
                  <a:lnTo>
                    <a:pt x="185089" y="1036358"/>
                  </a:lnTo>
                  <a:lnTo>
                    <a:pt x="140944" y="1036358"/>
                  </a:lnTo>
                  <a:lnTo>
                    <a:pt x="140944" y="1016381"/>
                  </a:lnTo>
                  <a:lnTo>
                    <a:pt x="209232" y="1016381"/>
                  </a:lnTo>
                  <a:lnTo>
                    <a:pt x="209232" y="978928"/>
                  </a:lnTo>
                  <a:lnTo>
                    <a:pt x="131267" y="978928"/>
                  </a:lnTo>
                  <a:lnTo>
                    <a:pt x="131267" y="987590"/>
                  </a:lnTo>
                  <a:lnTo>
                    <a:pt x="199936" y="987590"/>
                  </a:lnTo>
                  <a:lnTo>
                    <a:pt x="199936" y="1007846"/>
                  </a:lnTo>
                  <a:lnTo>
                    <a:pt x="131635" y="1007846"/>
                  </a:lnTo>
                  <a:lnTo>
                    <a:pt x="131635" y="1045019"/>
                  </a:lnTo>
                  <a:lnTo>
                    <a:pt x="149504" y="1045019"/>
                  </a:lnTo>
                  <a:lnTo>
                    <a:pt x="149504" y="1067790"/>
                  </a:lnTo>
                  <a:lnTo>
                    <a:pt x="115912" y="1067790"/>
                  </a:lnTo>
                  <a:lnTo>
                    <a:pt x="115912" y="1076452"/>
                  </a:lnTo>
                  <a:lnTo>
                    <a:pt x="226593" y="1076452"/>
                  </a:lnTo>
                  <a:lnTo>
                    <a:pt x="226593" y="1067790"/>
                  </a:lnTo>
                  <a:close/>
                </a:path>
                <a:path w="3394710" h="1097279">
                  <a:moveTo>
                    <a:pt x="329184" y="1006449"/>
                  </a:moveTo>
                  <a:lnTo>
                    <a:pt x="326186" y="994016"/>
                  </a:lnTo>
                  <a:lnTo>
                    <a:pt x="319506" y="986231"/>
                  </a:lnTo>
                  <a:lnTo>
                    <a:pt x="319506" y="1006449"/>
                  </a:lnTo>
                  <a:lnTo>
                    <a:pt x="316852" y="1015746"/>
                  </a:lnTo>
                  <a:lnTo>
                    <a:pt x="309727" y="1022832"/>
                  </a:lnTo>
                  <a:lnTo>
                    <a:pt x="299339" y="1027366"/>
                  </a:lnTo>
                  <a:lnTo>
                    <a:pt x="286931" y="1028954"/>
                  </a:lnTo>
                  <a:lnTo>
                    <a:pt x="274523" y="1027366"/>
                  </a:lnTo>
                  <a:lnTo>
                    <a:pt x="264134" y="1022832"/>
                  </a:lnTo>
                  <a:lnTo>
                    <a:pt x="257009" y="1015746"/>
                  </a:lnTo>
                  <a:lnTo>
                    <a:pt x="254355" y="1006449"/>
                  </a:lnTo>
                  <a:lnTo>
                    <a:pt x="257009" y="997064"/>
                  </a:lnTo>
                  <a:lnTo>
                    <a:pt x="264134" y="990028"/>
                  </a:lnTo>
                  <a:lnTo>
                    <a:pt x="274523" y="985621"/>
                  </a:lnTo>
                  <a:lnTo>
                    <a:pt x="286931" y="984097"/>
                  </a:lnTo>
                  <a:lnTo>
                    <a:pt x="299288" y="985621"/>
                  </a:lnTo>
                  <a:lnTo>
                    <a:pt x="309676" y="990028"/>
                  </a:lnTo>
                  <a:lnTo>
                    <a:pt x="316839" y="997064"/>
                  </a:lnTo>
                  <a:lnTo>
                    <a:pt x="319506" y="1006449"/>
                  </a:lnTo>
                  <a:lnTo>
                    <a:pt x="319506" y="986231"/>
                  </a:lnTo>
                  <a:lnTo>
                    <a:pt x="317677" y="984097"/>
                  </a:lnTo>
                  <a:lnTo>
                    <a:pt x="304355" y="977531"/>
                  </a:lnTo>
                  <a:lnTo>
                    <a:pt x="286931" y="975156"/>
                  </a:lnTo>
                  <a:lnTo>
                    <a:pt x="269557" y="977531"/>
                  </a:lnTo>
                  <a:lnTo>
                    <a:pt x="256222" y="984097"/>
                  </a:lnTo>
                  <a:lnTo>
                    <a:pt x="247675" y="994016"/>
                  </a:lnTo>
                  <a:lnTo>
                    <a:pt x="244665" y="1006449"/>
                  </a:lnTo>
                  <a:lnTo>
                    <a:pt x="247675" y="1018882"/>
                  </a:lnTo>
                  <a:lnTo>
                    <a:pt x="256222" y="1028814"/>
                  </a:lnTo>
                  <a:lnTo>
                    <a:pt x="269557" y="1035380"/>
                  </a:lnTo>
                  <a:lnTo>
                    <a:pt x="286931" y="1037755"/>
                  </a:lnTo>
                  <a:lnTo>
                    <a:pt x="304304" y="1035380"/>
                  </a:lnTo>
                  <a:lnTo>
                    <a:pt x="317347" y="1028954"/>
                  </a:lnTo>
                  <a:lnTo>
                    <a:pt x="317627" y="1028814"/>
                  </a:lnTo>
                  <a:lnTo>
                    <a:pt x="326174" y="1018882"/>
                  </a:lnTo>
                  <a:lnTo>
                    <a:pt x="329184" y="1006449"/>
                  </a:lnTo>
                  <a:close/>
                </a:path>
                <a:path w="3394710" h="1097279">
                  <a:moveTo>
                    <a:pt x="342265" y="1068070"/>
                  </a:moveTo>
                  <a:lnTo>
                    <a:pt x="312204" y="1068070"/>
                  </a:lnTo>
                  <a:lnTo>
                    <a:pt x="312204" y="1040549"/>
                  </a:lnTo>
                  <a:lnTo>
                    <a:pt x="302526" y="1040549"/>
                  </a:lnTo>
                  <a:lnTo>
                    <a:pt x="302526" y="1068070"/>
                  </a:lnTo>
                  <a:lnTo>
                    <a:pt x="271703" y="1068070"/>
                  </a:lnTo>
                  <a:lnTo>
                    <a:pt x="271703" y="1040549"/>
                  </a:lnTo>
                  <a:lnTo>
                    <a:pt x="262026" y="1040549"/>
                  </a:lnTo>
                  <a:lnTo>
                    <a:pt x="262026" y="1068070"/>
                  </a:lnTo>
                  <a:lnTo>
                    <a:pt x="231584" y="1068070"/>
                  </a:lnTo>
                  <a:lnTo>
                    <a:pt x="231584" y="1076731"/>
                  </a:lnTo>
                  <a:lnTo>
                    <a:pt x="342265" y="1076731"/>
                  </a:lnTo>
                  <a:lnTo>
                    <a:pt x="342265" y="1068070"/>
                  </a:lnTo>
                  <a:close/>
                </a:path>
                <a:path w="3394710" h="1097279">
                  <a:moveTo>
                    <a:pt x="457936" y="1029233"/>
                  </a:moveTo>
                  <a:lnTo>
                    <a:pt x="437438" y="1029233"/>
                  </a:lnTo>
                  <a:lnTo>
                    <a:pt x="438061" y="1025740"/>
                  </a:lnTo>
                  <a:lnTo>
                    <a:pt x="440080" y="1015403"/>
                  </a:lnTo>
                  <a:lnTo>
                    <a:pt x="441337" y="1006309"/>
                  </a:lnTo>
                  <a:lnTo>
                    <a:pt x="442658" y="996975"/>
                  </a:lnTo>
                  <a:lnTo>
                    <a:pt x="443661" y="989126"/>
                  </a:lnTo>
                  <a:lnTo>
                    <a:pt x="444487" y="981633"/>
                  </a:lnTo>
                  <a:lnTo>
                    <a:pt x="444855" y="976553"/>
                  </a:lnTo>
                  <a:lnTo>
                    <a:pt x="360210" y="976553"/>
                  </a:lnTo>
                  <a:lnTo>
                    <a:pt x="360210" y="985215"/>
                  </a:lnTo>
                  <a:lnTo>
                    <a:pt x="434162" y="985215"/>
                  </a:lnTo>
                  <a:lnTo>
                    <a:pt x="432892" y="996975"/>
                  </a:lnTo>
                  <a:lnTo>
                    <a:pt x="431101" y="1009789"/>
                  </a:lnTo>
                  <a:lnTo>
                    <a:pt x="429234" y="1021308"/>
                  </a:lnTo>
                  <a:lnTo>
                    <a:pt x="427748" y="1029233"/>
                  </a:lnTo>
                  <a:lnTo>
                    <a:pt x="347256" y="1029233"/>
                  </a:lnTo>
                  <a:lnTo>
                    <a:pt x="347256" y="1037894"/>
                  </a:lnTo>
                  <a:lnTo>
                    <a:pt x="395300" y="1037894"/>
                  </a:lnTo>
                  <a:lnTo>
                    <a:pt x="395300" y="1091819"/>
                  </a:lnTo>
                  <a:lnTo>
                    <a:pt x="404736" y="1091819"/>
                  </a:lnTo>
                  <a:lnTo>
                    <a:pt x="404736" y="1037894"/>
                  </a:lnTo>
                  <a:lnTo>
                    <a:pt x="457936" y="1037894"/>
                  </a:lnTo>
                  <a:lnTo>
                    <a:pt x="457936" y="1029233"/>
                  </a:lnTo>
                  <a:close/>
                </a:path>
                <a:path w="3394710" h="1097279">
                  <a:moveTo>
                    <a:pt x="551472" y="1010640"/>
                  </a:moveTo>
                  <a:lnTo>
                    <a:pt x="547319" y="1011478"/>
                  </a:lnTo>
                  <a:lnTo>
                    <a:pt x="538264" y="1012596"/>
                  </a:lnTo>
                  <a:lnTo>
                    <a:pt x="529971" y="1013155"/>
                  </a:lnTo>
                  <a:lnTo>
                    <a:pt x="530720" y="1009662"/>
                  </a:lnTo>
                  <a:lnTo>
                    <a:pt x="531723" y="1004214"/>
                  </a:lnTo>
                  <a:lnTo>
                    <a:pt x="532612" y="998207"/>
                  </a:lnTo>
                  <a:lnTo>
                    <a:pt x="533615" y="990803"/>
                  </a:lnTo>
                  <a:lnTo>
                    <a:pt x="534492" y="984656"/>
                  </a:lnTo>
                  <a:lnTo>
                    <a:pt x="535127" y="976274"/>
                  </a:lnTo>
                  <a:lnTo>
                    <a:pt x="476262" y="976274"/>
                  </a:lnTo>
                  <a:lnTo>
                    <a:pt x="476262" y="984796"/>
                  </a:lnTo>
                  <a:lnTo>
                    <a:pt x="524433" y="984796"/>
                  </a:lnTo>
                  <a:lnTo>
                    <a:pt x="523671" y="991971"/>
                  </a:lnTo>
                  <a:lnTo>
                    <a:pt x="522528" y="1000074"/>
                  </a:lnTo>
                  <a:lnTo>
                    <a:pt x="521258" y="1007833"/>
                  </a:lnTo>
                  <a:lnTo>
                    <a:pt x="520153" y="1013993"/>
                  </a:lnTo>
                  <a:lnTo>
                    <a:pt x="467461" y="1013993"/>
                  </a:lnTo>
                  <a:lnTo>
                    <a:pt x="467461" y="1022667"/>
                  </a:lnTo>
                  <a:lnTo>
                    <a:pt x="496392" y="1022667"/>
                  </a:lnTo>
                  <a:lnTo>
                    <a:pt x="496392" y="1050048"/>
                  </a:lnTo>
                  <a:lnTo>
                    <a:pt x="505688" y="1050048"/>
                  </a:lnTo>
                  <a:lnTo>
                    <a:pt x="505688" y="1022527"/>
                  </a:lnTo>
                  <a:lnTo>
                    <a:pt x="518782" y="1022210"/>
                  </a:lnTo>
                  <a:lnTo>
                    <a:pt x="531507" y="1021410"/>
                  </a:lnTo>
                  <a:lnTo>
                    <a:pt x="542759" y="1020279"/>
                  </a:lnTo>
                  <a:lnTo>
                    <a:pt x="551472" y="1019035"/>
                  </a:lnTo>
                  <a:lnTo>
                    <a:pt x="551472" y="1013155"/>
                  </a:lnTo>
                  <a:lnTo>
                    <a:pt x="551472" y="1010640"/>
                  </a:lnTo>
                  <a:close/>
                </a:path>
                <a:path w="3394710" h="1097279">
                  <a:moveTo>
                    <a:pt x="565429" y="968870"/>
                  </a:moveTo>
                  <a:lnTo>
                    <a:pt x="556006" y="968870"/>
                  </a:lnTo>
                  <a:lnTo>
                    <a:pt x="556006" y="1036218"/>
                  </a:lnTo>
                  <a:lnTo>
                    <a:pt x="526694" y="1036218"/>
                  </a:lnTo>
                  <a:lnTo>
                    <a:pt x="526694" y="1044879"/>
                  </a:lnTo>
                  <a:lnTo>
                    <a:pt x="556006" y="1044879"/>
                  </a:lnTo>
                  <a:lnTo>
                    <a:pt x="556006" y="1061364"/>
                  </a:lnTo>
                  <a:lnTo>
                    <a:pt x="565429" y="1061364"/>
                  </a:lnTo>
                  <a:lnTo>
                    <a:pt x="565429" y="968870"/>
                  </a:lnTo>
                  <a:close/>
                </a:path>
                <a:path w="3394710" h="1097279">
                  <a:moveTo>
                    <a:pt x="568325" y="1080363"/>
                  </a:moveTo>
                  <a:lnTo>
                    <a:pt x="496760" y="1080363"/>
                  </a:lnTo>
                  <a:lnTo>
                    <a:pt x="496760" y="1054938"/>
                  </a:lnTo>
                  <a:lnTo>
                    <a:pt x="487337" y="1054938"/>
                  </a:lnTo>
                  <a:lnTo>
                    <a:pt x="487337" y="1089025"/>
                  </a:lnTo>
                  <a:lnTo>
                    <a:pt x="568325" y="1089025"/>
                  </a:lnTo>
                  <a:lnTo>
                    <a:pt x="568325" y="1080363"/>
                  </a:lnTo>
                  <a:close/>
                </a:path>
                <a:path w="3394710" h="1097279">
                  <a:moveTo>
                    <a:pt x="1506042" y="963828"/>
                  </a:moveTo>
                  <a:lnTo>
                    <a:pt x="1499755" y="963828"/>
                  </a:lnTo>
                  <a:lnTo>
                    <a:pt x="1493037" y="975702"/>
                  </a:lnTo>
                  <a:lnTo>
                    <a:pt x="1486103" y="990879"/>
                  </a:lnTo>
                  <a:lnTo>
                    <a:pt x="1480680" y="1009180"/>
                  </a:lnTo>
                  <a:lnTo>
                    <a:pt x="1478495" y="1030478"/>
                  </a:lnTo>
                  <a:lnTo>
                    <a:pt x="1480680" y="1051839"/>
                  </a:lnTo>
                  <a:lnTo>
                    <a:pt x="1486103" y="1070152"/>
                  </a:lnTo>
                  <a:lnTo>
                    <a:pt x="1493037" y="1085278"/>
                  </a:lnTo>
                  <a:lnTo>
                    <a:pt x="1499755" y="1097127"/>
                  </a:lnTo>
                  <a:lnTo>
                    <a:pt x="1506042" y="1097127"/>
                  </a:lnTo>
                  <a:lnTo>
                    <a:pt x="1497799" y="1079373"/>
                  </a:lnTo>
                  <a:lnTo>
                    <a:pt x="1492173" y="1062443"/>
                  </a:lnTo>
                  <a:lnTo>
                    <a:pt x="1488960" y="1046200"/>
                  </a:lnTo>
                  <a:lnTo>
                    <a:pt x="1487932" y="1030478"/>
                  </a:lnTo>
                  <a:lnTo>
                    <a:pt x="1488960" y="1014780"/>
                  </a:lnTo>
                  <a:lnTo>
                    <a:pt x="1492173" y="998575"/>
                  </a:lnTo>
                  <a:lnTo>
                    <a:pt x="1497799" y="981659"/>
                  </a:lnTo>
                  <a:lnTo>
                    <a:pt x="1506042" y="963828"/>
                  </a:lnTo>
                  <a:close/>
                </a:path>
                <a:path w="3394710" h="1097279">
                  <a:moveTo>
                    <a:pt x="1588655" y="1033691"/>
                  </a:moveTo>
                  <a:lnTo>
                    <a:pt x="1561020" y="1005890"/>
                  </a:lnTo>
                  <a:lnTo>
                    <a:pt x="1556207" y="983957"/>
                  </a:lnTo>
                  <a:lnTo>
                    <a:pt x="1556207" y="972642"/>
                  </a:lnTo>
                  <a:lnTo>
                    <a:pt x="1546402" y="972642"/>
                  </a:lnTo>
                  <a:lnTo>
                    <a:pt x="1546402" y="983957"/>
                  </a:lnTo>
                  <a:lnTo>
                    <a:pt x="1545691" y="992479"/>
                  </a:lnTo>
                  <a:lnTo>
                    <a:pt x="1524876" y="1028750"/>
                  </a:lnTo>
                  <a:lnTo>
                    <a:pt x="1513446" y="1036485"/>
                  </a:lnTo>
                  <a:lnTo>
                    <a:pt x="1520113" y="1043330"/>
                  </a:lnTo>
                  <a:lnTo>
                    <a:pt x="1549425" y="1011897"/>
                  </a:lnTo>
                  <a:lnTo>
                    <a:pt x="1551178" y="1005890"/>
                  </a:lnTo>
                  <a:lnTo>
                    <a:pt x="1553070" y="1011758"/>
                  </a:lnTo>
                  <a:lnTo>
                    <a:pt x="1582242" y="1040955"/>
                  </a:lnTo>
                  <a:lnTo>
                    <a:pt x="1588655" y="1033691"/>
                  </a:lnTo>
                  <a:close/>
                </a:path>
                <a:path w="3394710" h="1097279">
                  <a:moveTo>
                    <a:pt x="1614690" y="968870"/>
                  </a:moveTo>
                  <a:lnTo>
                    <a:pt x="1605381" y="968870"/>
                  </a:lnTo>
                  <a:lnTo>
                    <a:pt x="1605381" y="1058011"/>
                  </a:lnTo>
                  <a:lnTo>
                    <a:pt x="1614690" y="1058011"/>
                  </a:lnTo>
                  <a:lnTo>
                    <a:pt x="1614690" y="968870"/>
                  </a:lnTo>
                  <a:close/>
                </a:path>
                <a:path w="3394710" h="1097279">
                  <a:moveTo>
                    <a:pt x="1617205" y="1080503"/>
                  </a:moveTo>
                  <a:lnTo>
                    <a:pt x="1547533" y="1080503"/>
                  </a:lnTo>
                  <a:lnTo>
                    <a:pt x="1547533" y="1051013"/>
                  </a:lnTo>
                  <a:lnTo>
                    <a:pt x="1538224" y="1051013"/>
                  </a:lnTo>
                  <a:lnTo>
                    <a:pt x="1538224" y="1089025"/>
                  </a:lnTo>
                  <a:lnTo>
                    <a:pt x="1617205" y="1089025"/>
                  </a:lnTo>
                  <a:lnTo>
                    <a:pt x="1617205" y="1080503"/>
                  </a:lnTo>
                  <a:close/>
                </a:path>
                <a:path w="3394710" h="1097279">
                  <a:moveTo>
                    <a:pt x="1749463" y="1022934"/>
                  </a:moveTo>
                  <a:lnTo>
                    <a:pt x="1722869" y="1001420"/>
                  </a:lnTo>
                  <a:lnTo>
                    <a:pt x="1720519" y="997496"/>
                  </a:lnTo>
                  <a:lnTo>
                    <a:pt x="1718144" y="990688"/>
                  </a:lnTo>
                  <a:lnTo>
                    <a:pt x="1717268" y="982840"/>
                  </a:lnTo>
                  <a:lnTo>
                    <a:pt x="1717268" y="972362"/>
                  </a:lnTo>
                  <a:lnTo>
                    <a:pt x="1707591" y="972362"/>
                  </a:lnTo>
                  <a:lnTo>
                    <a:pt x="1707591" y="982840"/>
                  </a:lnTo>
                  <a:lnTo>
                    <a:pt x="1706511" y="991450"/>
                  </a:lnTo>
                  <a:lnTo>
                    <a:pt x="1679270" y="1024331"/>
                  </a:lnTo>
                  <a:lnTo>
                    <a:pt x="1674634" y="1026706"/>
                  </a:lnTo>
                  <a:lnTo>
                    <a:pt x="1681175" y="1033970"/>
                  </a:lnTo>
                  <a:lnTo>
                    <a:pt x="1710232" y="1007567"/>
                  </a:lnTo>
                  <a:lnTo>
                    <a:pt x="1712366" y="1001420"/>
                  </a:lnTo>
                  <a:lnTo>
                    <a:pt x="1714881" y="1007148"/>
                  </a:lnTo>
                  <a:lnTo>
                    <a:pt x="1743938" y="1030617"/>
                  </a:lnTo>
                  <a:lnTo>
                    <a:pt x="1749463" y="1022934"/>
                  </a:lnTo>
                  <a:close/>
                </a:path>
                <a:path w="3394710" h="1097279">
                  <a:moveTo>
                    <a:pt x="1774367" y="968870"/>
                  </a:moveTo>
                  <a:lnTo>
                    <a:pt x="1765058" y="968870"/>
                  </a:lnTo>
                  <a:lnTo>
                    <a:pt x="1765058" y="992200"/>
                  </a:lnTo>
                  <a:lnTo>
                    <a:pt x="1739150" y="992200"/>
                  </a:lnTo>
                  <a:lnTo>
                    <a:pt x="1739150" y="1000721"/>
                  </a:lnTo>
                  <a:lnTo>
                    <a:pt x="1765058" y="1000721"/>
                  </a:lnTo>
                  <a:lnTo>
                    <a:pt x="1765058" y="1033970"/>
                  </a:lnTo>
                  <a:lnTo>
                    <a:pt x="1774367" y="1033970"/>
                  </a:lnTo>
                  <a:lnTo>
                    <a:pt x="1774367" y="968870"/>
                  </a:lnTo>
                  <a:close/>
                </a:path>
                <a:path w="3394710" h="1097279">
                  <a:moveTo>
                    <a:pt x="1777136" y="1082459"/>
                  </a:moveTo>
                  <a:lnTo>
                    <a:pt x="1707718" y="1082459"/>
                  </a:lnTo>
                  <a:lnTo>
                    <a:pt x="1707718" y="1069187"/>
                  </a:lnTo>
                  <a:lnTo>
                    <a:pt x="1773986" y="1069187"/>
                  </a:lnTo>
                  <a:lnTo>
                    <a:pt x="1773986" y="1039977"/>
                  </a:lnTo>
                  <a:lnTo>
                    <a:pt x="1698028" y="1039977"/>
                  </a:lnTo>
                  <a:lnTo>
                    <a:pt x="1698028" y="1047940"/>
                  </a:lnTo>
                  <a:lnTo>
                    <a:pt x="1764309" y="1047940"/>
                  </a:lnTo>
                  <a:lnTo>
                    <a:pt x="1764309" y="1061224"/>
                  </a:lnTo>
                  <a:lnTo>
                    <a:pt x="1698028" y="1061224"/>
                  </a:lnTo>
                  <a:lnTo>
                    <a:pt x="1698028" y="1090422"/>
                  </a:lnTo>
                  <a:lnTo>
                    <a:pt x="1777136" y="1090422"/>
                  </a:lnTo>
                  <a:lnTo>
                    <a:pt x="1777136" y="1082459"/>
                  </a:lnTo>
                  <a:close/>
                </a:path>
                <a:path w="3394710" h="1097279">
                  <a:moveTo>
                    <a:pt x="1816849" y="1030478"/>
                  </a:moveTo>
                  <a:lnTo>
                    <a:pt x="1814652" y="1009180"/>
                  </a:lnTo>
                  <a:lnTo>
                    <a:pt x="1809242" y="990879"/>
                  </a:lnTo>
                  <a:lnTo>
                    <a:pt x="1802307" y="975702"/>
                  </a:lnTo>
                  <a:lnTo>
                    <a:pt x="1795589" y="963828"/>
                  </a:lnTo>
                  <a:lnTo>
                    <a:pt x="1789303" y="963828"/>
                  </a:lnTo>
                  <a:lnTo>
                    <a:pt x="1797545" y="981659"/>
                  </a:lnTo>
                  <a:lnTo>
                    <a:pt x="1803171" y="998575"/>
                  </a:lnTo>
                  <a:lnTo>
                    <a:pt x="1806384" y="1014780"/>
                  </a:lnTo>
                  <a:lnTo>
                    <a:pt x="1807413" y="1030478"/>
                  </a:lnTo>
                  <a:lnTo>
                    <a:pt x="1806384" y="1046200"/>
                  </a:lnTo>
                  <a:lnTo>
                    <a:pt x="1803171" y="1062443"/>
                  </a:lnTo>
                  <a:lnTo>
                    <a:pt x="1797545" y="1079373"/>
                  </a:lnTo>
                  <a:lnTo>
                    <a:pt x="1789303" y="1097127"/>
                  </a:lnTo>
                  <a:lnTo>
                    <a:pt x="1795589" y="1097127"/>
                  </a:lnTo>
                  <a:lnTo>
                    <a:pt x="1802307" y="1085278"/>
                  </a:lnTo>
                  <a:lnTo>
                    <a:pt x="1809242" y="1070152"/>
                  </a:lnTo>
                  <a:lnTo>
                    <a:pt x="1814652" y="1051839"/>
                  </a:lnTo>
                  <a:lnTo>
                    <a:pt x="1816849" y="1030478"/>
                  </a:lnTo>
                  <a:close/>
                </a:path>
                <a:path w="3394710" h="1097279">
                  <a:moveTo>
                    <a:pt x="3118243" y="98920"/>
                  </a:moveTo>
                  <a:lnTo>
                    <a:pt x="3067304" y="98920"/>
                  </a:lnTo>
                  <a:lnTo>
                    <a:pt x="3067304" y="76568"/>
                  </a:lnTo>
                  <a:lnTo>
                    <a:pt x="3105289" y="76568"/>
                  </a:lnTo>
                  <a:lnTo>
                    <a:pt x="3105289" y="67906"/>
                  </a:lnTo>
                  <a:lnTo>
                    <a:pt x="3032595" y="67906"/>
                  </a:lnTo>
                  <a:lnTo>
                    <a:pt x="3032595" y="47637"/>
                  </a:lnTo>
                  <a:lnTo>
                    <a:pt x="3100882" y="47637"/>
                  </a:lnTo>
                  <a:lnTo>
                    <a:pt x="3100882" y="10337"/>
                  </a:lnTo>
                  <a:lnTo>
                    <a:pt x="3022917" y="10337"/>
                  </a:lnTo>
                  <a:lnTo>
                    <a:pt x="3022917" y="18999"/>
                  </a:lnTo>
                  <a:lnTo>
                    <a:pt x="3091586" y="18999"/>
                  </a:lnTo>
                  <a:lnTo>
                    <a:pt x="3091586" y="39116"/>
                  </a:lnTo>
                  <a:lnTo>
                    <a:pt x="3023285" y="39116"/>
                  </a:lnTo>
                  <a:lnTo>
                    <a:pt x="3023285" y="76568"/>
                  </a:lnTo>
                  <a:lnTo>
                    <a:pt x="3057626" y="76568"/>
                  </a:lnTo>
                  <a:lnTo>
                    <a:pt x="3057626" y="98920"/>
                  </a:lnTo>
                  <a:lnTo>
                    <a:pt x="3007563" y="98920"/>
                  </a:lnTo>
                  <a:lnTo>
                    <a:pt x="3007563" y="107581"/>
                  </a:lnTo>
                  <a:lnTo>
                    <a:pt x="3118243" y="107581"/>
                  </a:lnTo>
                  <a:lnTo>
                    <a:pt x="3118243" y="98920"/>
                  </a:lnTo>
                  <a:close/>
                </a:path>
                <a:path w="3394710" h="1097279">
                  <a:moveTo>
                    <a:pt x="3239439" y="8801"/>
                  </a:moveTo>
                  <a:lnTo>
                    <a:pt x="3173793" y="8801"/>
                  </a:lnTo>
                  <a:lnTo>
                    <a:pt x="3173793" y="17462"/>
                  </a:lnTo>
                  <a:lnTo>
                    <a:pt x="3239439" y="17462"/>
                  </a:lnTo>
                  <a:lnTo>
                    <a:pt x="3239439" y="8801"/>
                  </a:lnTo>
                  <a:close/>
                </a:path>
                <a:path w="3394710" h="1097279">
                  <a:moveTo>
                    <a:pt x="3246221" y="59512"/>
                  </a:moveTo>
                  <a:lnTo>
                    <a:pt x="3240443" y="60490"/>
                  </a:lnTo>
                  <a:lnTo>
                    <a:pt x="3232772" y="61048"/>
                  </a:lnTo>
                  <a:lnTo>
                    <a:pt x="3225850" y="61328"/>
                  </a:lnTo>
                  <a:lnTo>
                    <a:pt x="3227743" y="21932"/>
                  </a:lnTo>
                  <a:lnTo>
                    <a:pt x="3218307" y="21932"/>
                  </a:lnTo>
                  <a:lnTo>
                    <a:pt x="3216541" y="61607"/>
                  </a:lnTo>
                  <a:lnTo>
                    <a:pt x="3210128" y="61747"/>
                  </a:lnTo>
                  <a:lnTo>
                    <a:pt x="3195790" y="61747"/>
                  </a:lnTo>
                  <a:lnTo>
                    <a:pt x="3194037" y="21932"/>
                  </a:lnTo>
                  <a:lnTo>
                    <a:pt x="3184474" y="21932"/>
                  </a:lnTo>
                  <a:lnTo>
                    <a:pt x="3186480" y="61747"/>
                  </a:lnTo>
                  <a:lnTo>
                    <a:pt x="3170644" y="61747"/>
                  </a:lnTo>
                  <a:lnTo>
                    <a:pt x="3170644" y="70421"/>
                  </a:lnTo>
                  <a:lnTo>
                    <a:pt x="3216541" y="70281"/>
                  </a:lnTo>
                  <a:lnTo>
                    <a:pt x="3246221" y="68046"/>
                  </a:lnTo>
                  <a:lnTo>
                    <a:pt x="3246221" y="61328"/>
                  </a:lnTo>
                  <a:lnTo>
                    <a:pt x="3246221" y="59512"/>
                  </a:lnTo>
                  <a:close/>
                </a:path>
                <a:path w="3394710" h="1097279">
                  <a:moveTo>
                    <a:pt x="3267227" y="111633"/>
                  </a:moveTo>
                  <a:lnTo>
                    <a:pt x="3198558" y="111633"/>
                  </a:lnTo>
                  <a:lnTo>
                    <a:pt x="3198558" y="82575"/>
                  </a:lnTo>
                  <a:lnTo>
                    <a:pt x="3189249" y="82575"/>
                  </a:lnTo>
                  <a:lnTo>
                    <a:pt x="3189249" y="120154"/>
                  </a:lnTo>
                  <a:lnTo>
                    <a:pt x="3267227" y="120154"/>
                  </a:lnTo>
                  <a:lnTo>
                    <a:pt x="3267227" y="111633"/>
                  </a:lnTo>
                  <a:close/>
                </a:path>
                <a:path w="3394710" h="1097279">
                  <a:moveTo>
                    <a:pt x="3280181" y="36182"/>
                  </a:moveTo>
                  <a:lnTo>
                    <a:pt x="3263455" y="36182"/>
                  </a:lnTo>
                  <a:lnTo>
                    <a:pt x="3263455" y="0"/>
                  </a:lnTo>
                  <a:lnTo>
                    <a:pt x="3254146" y="0"/>
                  </a:lnTo>
                  <a:lnTo>
                    <a:pt x="3254146" y="90119"/>
                  </a:lnTo>
                  <a:lnTo>
                    <a:pt x="3263455" y="90119"/>
                  </a:lnTo>
                  <a:lnTo>
                    <a:pt x="3263455" y="45123"/>
                  </a:lnTo>
                  <a:lnTo>
                    <a:pt x="3280181" y="45123"/>
                  </a:lnTo>
                  <a:lnTo>
                    <a:pt x="3280181" y="36182"/>
                  </a:lnTo>
                  <a:close/>
                </a:path>
                <a:path w="3394710" h="1097279">
                  <a:moveTo>
                    <a:pt x="3360509" y="53225"/>
                  </a:moveTo>
                  <a:lnTo>
                    <a:pt x="3300399" y="56857"/>
                  </a:lnTo>
                  <a:lnTo>
                    <a:pt x="3300399" y="17602"/>
                  </a:lnTo>
                  <a:lnTo>
                    <a:pt x="3346678" y="17602"/>
                  </a:lnTo>
                  <a:lnTo>
                    <a:pt x="3346678" y="9080"/>
                  </a:lnTo>
                  <a:lnTo>
                    <a:pt x="3291090" y="9080"/>
                  </a:lnTo>
                  <a:lnTo>
                    <a:pt x="3291090" y="65532"/>
                  </a:lnTo>
                  <a:lnTo>
                    <a:pt x="3294862" y="65544"/>
                  </a:lnTo>
                  <a:lnTo>
                    <a:pt x="3313773" y="65417"/>
                  </a:lnTo>
                  <a:lnTo>
                    <a:pt x="3353663" y="62788"/>
                  </a:lnTo>
                  <a:lnTo>
                    <a:pt x="3360509" y="61747"/>
                  </a:lnTo>
                  <a:lnTo>
                    <a:pt x="3360509" y="56857"/>
                  </a:lnTo>
                  <a:lnTo>
                    <a:pt x="3360509" y="53225"/>
                  </a:lnTo>
                  <a:close/>
                </a:path>
                <a:path w="3394710" h="1097279">
                  <a:moveTo>
                    <a:pt x="3381641" y="111633"/>
                  </a:moveTo>
                  <a:lnTo>
                    <a:pt x="3312464" y="111633"/>
                  </a:lnTo>
                  <a:lnTo>
                    <a:pt x="3312464" y="80060"/>
                  </a:lnTo>
                  <a:lnTo>
                    <a:pt x="3303168" y="80060"/>
                  </a:lnTo>
                  <a:lnTo>
                    <a:pt x="3303168" y="120154"/>
                  </a:lnTo>
                  <a:lnTo>
                    <a:pt x="3381641" y="120154"/>
                  </a:lnTo>
                  <a:lnTo>
                    <a:pt x="3381641" y="111633"/>
                  </a:lnTo>
                  <a:close/>
                </a:path>
                <a:path w="3394710" h="1097279">
                  <a:moveTo>
                    <a:pt x="3394595" y="34925"/>
                  </a:moveTo>
                  <a:lnTo>
                    <a:pt x="3377869" y="34925"/>
                  </a:lnTo>
                  <a:lnTo>
                    <a:pt x="3377869" y="0"/>
                  </a:lnTo>
                  <a:lnTo>
                    <a:pt x="3368560" y="0"/>
                  </a:lnTo>
                  <a:lnTo>
                    <a:pt x="3368560" y="89281"/>
                  </a:lnTo>
                  <a:lnTo>
                    <a:pt x="3377869" y="89281"/>
                  </a:lnTo>
                  <a:lnTo>
                    <a:pt x="3377869" y="43586"/>
                  </a:lnTo>
                  <a:lnTo>
                    <a:pt x="3394595" y="43586"/>
                  </a:lnTo>
                  <a:lnTo>
                    <a:pt x="3394595" y="3492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45483" y="7017067"/>
              <a:ext cx="2190699" cy="12617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176395" y="7219994"/>
              <a:ext cx="1271270" cy="124460"/>
            </a:xfrm>
            <a:custGeom>
              <a:avLst/>
              <a:gdLst/>
              <a:ahLst/>
              <a:cxnLst/>
              <a:rect l="l" t="t" r="r" b="b"/>
              <a:pathLst>
                <a:path w="1271270" h="124459">
                  <a:moveTo>
                    <a:pt x="37985" y="3911"/>
                  </a:moveTo>
                  <a:lnTo>
                    <a:pt x="26028" y="6094"/>
                  </a:lnTo>
                  <a:lnTo>
                    <a:pt x="16771" y="11944"/>
                  </a:lnTo>
                  <a:lnTo>
                    <a:pt x="10794" y="20413"/>
                  </a:lnTo>
                  <a:lnTo>
                    <a:pt x="8674" y="30454"/>
                  </a:lnTo>
                  <a:lnTo>
                    <a:pt x="10794" y="40473"/>
                  </a:lnTo>
                  <a:lnTo>
                    <a:pt x="16771" y="48895"/>
                  </a:lnTo>
                  <a:lnTo>
                    <a:pt x="26028" y="54696"/>
                  </a:lnTo>
                  <a:lnTo>
                    <a:pt x="37985" y="56857"/>
                  </a:lnTo>
                  <a:lnTo>
                    <a:pt x="49936" y="54696"/>
                  </a:lnTo>
                  <a:lnTo>
                    <a:pt x="59188" y="48895"/>
                  </a:lnTo>
                  <a:lnTo>
                    <a:pt x="59684" y="48196"/>
                  </a:lnTo>
                  <a:lnTo>
                    <a:pt x="37985" y="48196"/>
                  </a:lnTo>
                  <a:lnTo>
                    <a:pt x="29341" y="46681"/>
                  </a:lnTo>
                  <a:lnTo>
                    <a:pt x="23079" y="42678"/>
                  </a:lnTo>
                  <a:lnTo>
                    <a:pt x="19269" y="36998"/>
                  </a:lnTo>
                  <a:lnTo>
                    <a:pt x="17983" y="30454"/>
                  </a:lnTo>
                  <a:lnTo>
                    <a:pt x="19269" y="23866"/>
                  </a:lnTo>
                  <a:lnTo>
                    <a:pt x="23079" y="18091"/>
                  </a:lnTo>
                  <a:lnTo>
                    <a:pt x="29341" y="13991"/>
                  </a:lnTo>
                  <a:lnTo>
                    <a:pt x="37985" y="12433"/>
                  </a:lnTo>
                  <a:lnTo>
                    <a:pt x="59533" y="12433"/>
                  </a:lnTo>
                  <a:lnTo>
                    <a:pt x="59188" y="11944"/>
                  </a:lnTo>
                  <a:lnTo>
                    <a:pt x="49936" y="6094"/>
                  </a:lnTo>
                  <a:lnTo>
                    <a:pt x="37985" y="3911"/>
                  </a:lnTo>
                  <a:close/>
                </a:path>
                <a:path w="1271270" h="124459">
                  <a:moveTo>
                    <a:pt x="59533" y="12433"/>
                  </a:moveTo>
                  <a:lnTo>
                    <a:pt x="37985" y="12433"/>
                  </a:lnTo>
                  <a:lnTo>
                    <a:pt x="46675" y="13991"/>
                  </a:lnTo>
                  <a:lnTo>
                    <a:pt x="52928" y="18091"/>
                  </a:lnTo>
                  <a:lnTo>
                    <a:pt x="56707" y="23866"/>
                  </a:lnTo>
                  <a:lnTo>
                    <a:pt x="57975" y="30454"/>
                  </a:lnTo>
                  <a:lnTo>
                    <a:pt x="56707" y="36998"/>
                  </a:lnTo>
                  <a:lnTo>
                    <a:pt x="52928" y="42678"/>
                  </a:lnTo>
                  <a:lnTo>
                    <a:pt x="46675" y="46681"/>
                  </a:lnTo>
                  <a:lnTo>
                    <a:pt x="37985" y="48196"/>
                  </a:lnTo>
                  <a:lnTo>
                    <a:pt x="59684" y="48196"/>
                  </a:lnTo>
                  <a:lnTo>
                    <a:pt x="65164" y="40473"/>
                  </a:lnTo>
                  <a:lnTo>
                    <a:pt x="67284" y="30454"/>
                  </a:lnTo>
                  <a:lnTo>
                    <a:pt x="65164" y="20413"/>
                  </a:lnTo>
                  <a:lnTo>
                    <a:pt x="59533" y="12433"/>
                  </a:lnTo>
                  <a:close/>
                </a:path>
                <a:path w="1271270" h="124459">
                  <a:moveTo>
                    <a:pt x="96837" y="977"/>
                  </a:moveTo>
                  <a:lnTo>
                    <a:pt x="87401" y="977"/>
                  </a:lnTo>
                  <a:lnTo>
                    <a:pt x="87401" y="123926"/>
                  </a:lnTo>
                  <a:lnTo>
                    <a:pt x="96837" y="123926"/>
                  </a:lnTo>
                  <a:lnTo>
                    <a:pt x="96837" y="977"/>
                  </a:lnTo>
                  <a:close/>
                </a:path>
                <a:path w="1271270" h="124459">
                  <a:moveTo>
                    <a:pt x="83007" y="66776"/>
                  </a:moveTo>
                  <a:lnTo>
                    <a:pt x="41757" y="70129"/>
                  </a:lnTo>
                  <a:lnTo>
                    <a:pt x="0" y="70269"/>
                  </a:lnTo>
                  <a:lnTo>
                    <a:pt x="0" y="79082"/>
                  </a:lnTo>
                  <a:lnTo>
                    <a:pt x="31940" y="79082"/>
                  </a:lnTo>
                  <a:lnTo>
                    <a:pt x="31940" y="121132"/>
                  </a:lnTo>
                  <a:lnTo>
                    <a:pt x="41376" y="121132"/>
                  </a:lnTo>
                  <a:lnTo>
                    <a:pt x="41376" y="78943"/>
                  </a:lnTo>
                  <a:lnTo>
                    <a:pt x="51756" y="78611"/>
                  </a:lnTo>
                  <a:lnTo>
                    <a:pt x="63373" y="77754"/>
                  </a:lnTo>
                  <a:lnTo>
                    <a:pt x="74398" y="76580"/>
                  </a:lnTo>
                  <a:lnTo>
                    <a:pt x="83007" y="75298"/>
                  </a:lnTo>
                  <a:lnTo>
                    <a:pt x="83007" y="66776"/>
                  </a:lnTo>
                  <a:close/>
                </a:path>
                <a:path w="1271270" h="124459">
                  <a:moveTo>
                    <a:pt x="168236" y="1816"/>
                  </a:moveTo>
                  <a:lnTo>
                    <a:pt x="131635" y="1816"/>
                  </a:lnTo>
                  <a:lnTo>
                    <a:pt x="131635" y="9918"/>
                  </a:lnTo>
                  <a:lnTo>
                    <a:pt x="168236" y="9918"/>
                  </a:lnTo>
                  <a:lnTo>
                    <a:pt x="168236" y="1816"/>
                  </a:lnTo>
                  <a:close/>
                </a:path>
                <a:path w="1271270" h="124459">
                  <a:moveTo>
                    <a:pt x="185089" y="20955"/>
                  </a:moveTo>
                  <a:lnTo>
                    <a:pt x="115544" y="20955"/>
                  </a:lnTo>
                  <a:lnTo>
                    <a:pt x="115544" y="29057"/>
                  </a:lnTo>
                  <a:lnTo>
                    <a:pt x="185089" y="29057"/>
                  </a:lnTo>
                  <a:lnTo>
                    <a:pt x="185089" y="20955"/>
                  </a:lnTo>
                  <a:close/>
                </a:path>
                <a:path w="1271270" h="124459">
                  <a:moveTo>
                    <a:pt x="142201" y="86626"/>
                  </a:moveTo>
                  <a:lnTo>
                    <a:pt x="132778" y="86626"/>
                  </a:lnTo>
                  <a:lnTo>
                    <a:pt x="132778" y="121132"/>
                  </a:lnTo>
                  <a:lnTo>
                    <a:pt x="211124" y="121132"/>
                  </a:lnTo>
                  <a:lnTo>
                    <a:pt x="211124" y="112610"/>
                  </a:lnTo>
                  <a:lnTo>
                    <a:pt x="142201" y="112610"/>
                  </a:lnTo>
                  <a:lnTo>
                    <a:pt x="142201" y="86626"/>
                  </a:lnTo>
                  <a:close/>
                </a:path>
                <a:path w="1271270" h="124459">
                  <a:moveTo>
                    <a:pt x="207606" y="977"/>
                  </a:moveTo>
                  <a:lnTo>
                    <a:pt x="198297" y="977"/>
                  </a:lnTo>
                  <a:lnTo>
                    <a:pt x="198297" y="92633"/>
                  </a:lnTo>
                  <a:lnTo>
                    <a:pt x="207606" y="92633"/>
                  </a:lnTo>
                  <a:lnTo>
                    <a:pt x="207606" y="47498"/>
                  </a:lnTo>
                  <a:lnTo>
                    <a:pt x="224205" y="47498"/>
                  </a:lnTo>
                  <a:lnTo>
                    <a:pt x="224205" y="38696"/>
                  </a:lnTo>
                  <a:lnTo>
                    <a:pt x="207606" y="38696"/>
                  </a:lnTo>
                  <a:lnTo>
                    <a:pt x="207606" y="977"/>
                  </a:lnTo>
                  <a:close/>
                </a:path>
                <a:path w="1271270" h="124459">
                  <a:moveTo>
                    <a:pt x="150380" y="36601"/>
                  </a:moveTo>
                  <a:lnTo>
                    <a:pt x="138142" y="38288"/>
                  </a:lnTo>
                  <a:lnTo>
                    <a:pt x="128876" y="42870"/>
                  </a:lnTo>
                  <a:lnTo>
                    <a:pt x="123005" y="49626"/>
                  </a:lnTo>
                  <a:lnTo>
                    <a:pt x="120954" y="57835"/>
                  </a:lnTo>
                  <a:lnTo>
                    <a:pt x="122986" y="65848"/>
                  </a:lnTo>
                  <a:lnTo>
                    <a:pt x="128812" y="72580"/>
                  </a:lnTo>
                  <a:lnTo>
                    <a:pt x="138035" y="77216"/>
                  </a:lnTo>
                  <a:lnTo>
                    <a:pt x="150253" y="78943"/>
                  </a:lnTo>
                  <a:lnTo>
                    <a:pt x="162598" y="77216"/>
                  </a:lnTo>
                  <a:lnTo>
                    <a:pt x="171853" y="72580"/>
                  </a:lnTo>
                  <a:lnTo>
                    <a:pt x="173366" y="70827"/>
                  </a:lnTo>
                  <a:lnTo>
                    <a:pt x="137807" y="70827"/>
                  </a:lnTo>
                  <a:lnTo>
                    <a:pt x="131140" y="64681"/>
                  </a:lnTo>
                  <a:lnTo>
                    <a:pt x="131140" y="50571"/>
                  </a:lnTo>
                  <a:lnTo>
                    <a:pt x="137807" y="44284"/>
                  </a:lnTo>
                  <a:lnTo>
                    <a:pt x="173124" y="44284"/>
                  </a:lnTo>
                  <a:lnTo>
                    <a:pt x="171916" y="42870"/>
                  </a:lnTo>
                  <a:lnTo>
                    <a:pt x="162706" y="38288"/>
                  </a:lnTo>
                  <a:lnTo>
                    <a:pt x="150380" y="36601"/>
                  </a:lnTo>
                  <a:close/>
                </a:path>
                <a:path w="1271270" h="124459">
                  <a:moveTo>
                    <a:pt x="173124" y="44284"/>
                  </a:moveTo>
                  <a:lnTo>
                    <a:pt x="162953" y="44284"/>
                  </a:lnTo>
                  <a:lnTo>
                    <a:pt x="169621" y="50571"/>
                  </a:lnTo>
                  <a:lnTo>
                    <a:pt x="169621" y="64820"/>
                  </a:lnTo>
                  <a:lnTo>
                    <a:pt x="162953" y="70827"/>
                  </a:lnTo>
                  <a:lnTo>
                    <a:pt x="173366" y="70827"/>
                  </a:lnTo>
                  <a:lnTo>
                    <a:pt x="177664" y="65848"/>
                  </a:lnTo>
                  <a:lnTo>
                    <a:pt x="179679" y="57835"/>
                  </a:lnTo>
                  <a:lnTo>
                    <a:pt x="177684" y="49626"/>
                  </a:lnTo>
                  <a:lnTo>
                    <a:pt x="173124" y="44284"/>
                  </a:lnTo>
                  <a:close/>
                </a:path>
                <a:path w="1271270" h="124459">
                  <a:moveTo>
                    <a:pt x="313829" y="23749"/>
                  </a:moveTo>
                  <a:lnTo>
                    <a:pt x="303771" y="23749"/>
                  </a:lnTo>
                  <a:lnTo>
                    <a:pt x="303771" y="35064"/>
                  </a:lnTo>
                  <a:lnTo>
                    <a:pt x="302920" y="45072"/>
                  </a:lnTo>
                  <a:lnTo>
                    <a:pt x="287257" y="80275"/>
                  </a:lnTo>
                  <a:lnTo>
                    <a:pt x="270319" y="95427"/>
                  </a:lnTo>
                  <a:lnTo>
                    <a:pt x="277736" y="102552"/>
                  </a:lnTo>
                  <a:lnTo>
                    <a:pt x="304520" y="72224"/>
                  </a:lnTo>
                  <a:lnTo>
                    <a:pt x="308800" y="59232"/>
                  </a:lnTo>
                  <a:lnTo>
                    <a:pt x="318313" y="59232"/>
                  </a:lnTo>
                  <a:lnTo>
                    <a:pt x="316691" y="54797"/>
                  </a:lnTo>
                  <a:lnTo>
                    <a:pt x="314564" y="44917"/>
                  </a:lnTo>
                  <a:lnTo>
                    <a:pt x="313829" y="35064"/>
                  </a:lnTo>
                  <a:lnTo>
                    <a:pt x="313829" y="23749"/>
                  </a:lnTo>
                  <a:close/>
                </a:path>
                <a:path w="1271270" h="124459">
                  <a:moveTo>
                    <a:pt x="318313" y="59232"/>
                  </a:moveTo>
                  <a:lnTo>
                    <a:pt x="308800" y="59232"/>
                  </a:lnTo>
                  <a:lnTo>
                    <a:pt x="309930" y="63563"/>
                  </a:lnTo>
                  <a:lnTo>
                    <a:pt x="313321" y="72923"/>
                  </a:lnTo>
                  <a:lnTo>
                    <a:pt x="326656" y="90957"/>
                  </a:lnTo>
                  <a:lnTo>
                    <a:pt x="333451" y="96126"/>
                  </a:lnTo>
                  <a:lnTo>
                    <a:pt x="337604" y="98920"/>
                  </a:lnTo>
                  <a:lnTo>
                    <a:pt x="343763" y="90817"/>
                  </a:lnTo>
                  <a:lnTo>
                    <a:pt x="339414" y="87973"/>
                  </a:lnTo>
                  <a:lnTo>
                    <a:pt x="334630" y="83988"/>
                  </a:lnTo>
                  <a:lnTo>
                    <a:pt x="329635" y="78769"/>
                  </a:lnTo>
                  <a:lnTo>
                    <a:pt x="324650" y="72224"/>
                  </a:lnTo>
                  <a:lnTo>
                    <a:pt x="320092" y="64100"/>
                  </a:lnTo>
                  <a:lnTo>
                    <a:pt x="318313" y="59232"/>
                  </a:lnTo>
                  <a:close/>
                </a:path>
                <a:path w="1271270" h="124459">
                  <a:moveTo>
                    <a:pt x="340995" y="14947"/>
                  </a:moveTo>
                  <a:lnTo>
                    <a:pt x="277228" y="14947"/>
                  </a:lnTo>
                  <a:lnTo>
                    <a:pt x="277228" y="23749"/>
                  </a:lnTo>
                  <a:lnTo>
                    <a:pt x="340995" y="23749"/>
                  </a:lnTo>
                  <a:lnTo>
                    <a:pt x="340995" y="14947"/>
                  </a:lnTo>
                  <a:close/>
                </a:path>
                <a:path w="1271270" h="124459">
                  <a:moveTo>
                    <a:pt x="367030" y="977"/>
                  </a:moveTo>
                  <a:lnTo>
                    <a:pt x="357593" y="977"/>
                  </a:lnTo>
                  <a:lnTo>
                    <a:pt x="357593" y="123926"/>
                  </a:lnTo>
                  <a:lnTo>
                    <a:pt x="367030" y="123926"/>
                  </a:lnTo>
                  <a:lnTo>
                    <a:pt x="367030" y="60071"/>
                  </a:lnTo>
                  <a:lnTo>
                    <a:pt x="385140" y="60071"/>
                  </a:lnTo>
                  <a:lnTo>
                    <a:pt x="385140" y="51130"/>
                  </a:lnTo>
                  <a:lnTo>
                    <a:pt x="367030" y="51130"/>
                  </a:lnTo>
                  <a:lnTo>
                    <a:pt x="367030" y="977"/>
                  </a:lnTo>
                  <a:close/>
                </a:path>
                <a:path w="1271270" h="124459">
                  <a:moveTo>
                    <a:pt x="496912" y="99898"/>
                  </a:moveTo>
                  <a:lnTo>
                    <a:pt x="386232" y="99898"/>
                  </a:lnTo>
                  <a:lnTo>
                    <a:pt x="386232" y="108559"/>
                  </a:lnTo>
                  <a:lnTo>
                    <a:pt x="496912" y="108559"/>
                  </a:lnTo>
                  <a:lnTo>
                    <a:pt x="496912" y="99898"/>
                  </a:lnTo>
                  <a:close/>
                </a:path>
                <a:path w="1271270" h="124459">
                  <a:moveTo>
                    <a:pt x="464845" y="77114"/>
                  </a:moveTo>
                  <a:lnTo>
                    <a:pt x="419811" y="77114"/>
                  </a:lnTo>
                  <a:lnTo>
                    <a:pt x="419811" y="99898"/>
                  </a:lnTo>
                  <a:lnTo>
                    <a:pt x="429247" y="99898"/>
                  </a:lnTo>
                  <a:lnTo>
                    <a:pt x="429247" y="77127"/>
                  </a:lnTo>
                  <a:lnTo>
                    <a:pt x="464845" y="77127"/>
                  </a:lnTo>
                  <a:close/>
                </a:path>
                <a:path w="1271270" h="124459">
                  <a:moveTo>
                    <a:pt x="464845" y="77127"/>
                  </a:moveTo>
                  <a:lnTo>
                    <a:pt x="455409" y="77127"/>
                  </a:lnTo>
                  <a:lnTo>
                    <a:pt x="455409" y="99898"/>
                  </a:lnTo>
                  <a:lnTo>
                    <a:pt x="464845" y="99898"/>
                  </a:lnTo>
                  <a:lnTo>
                    <a:pt x="464845" y="77127"/>
                  </a:lnTo>
                  <a:close/>
                </a:path>
                <a:path w="1271270" h="124459">
                  <a:moveTo>
                    <a:pt x="479552" y="11036"/>
                  </a:moveTo>
                  <a:lnTo>
                    <a:pt x="401586" y="11036"/>
                  </a:lnTo>
                  <a:lnTo>
                    <a:pt x="401586" y="19697"/>
                  </a:lnTo>
                  <a:lnTo>
                    <a:pt x="470255" y="19697"/>
                  </a:lnTo>
                  <a:lnTo>
                    <a:pt x="470255" y="39954"/>
                  </a:lnTo>
                  <a:lnTo>
                    <a:pt x="401955" y="39954"/>
                  </a:lnTo>
                  <a:lnTo>
                    <a:pt x="401955" y="77114"/>
                  </a:lnTo>
                  <a:lnTo>
                    <a:pt x="483958" y="77114"/>
                  </a:lnTo>
                  <a:lnTo>
                    <a:pt x="483958" y="68453"/>
                  </a:lnTo>
                  <a:lnTo>
                    <a:pt x="411264" y="68453"/>
                  </a:lnTo>
                  <a:lnTo>
                    <a:pt x="411264" y="48475"/>
                  </a:lnTo>
                  <a:lnTo>
                    <a:pt x="479552" y="48475"/>
                  </a:lnTo>
                  <a:lnTo>
                    <a:pt x="479552" y="11036"/>
                  </a:lnTo>
                  <a:close/>
                </a:path>
                <a:path w="1271270" h="124459">
                  <a:moveTo>
                    <a:pt x="583526" y="4051"/>
                  </a:moveTo>
                  <a:lnTo>
                    <a:pt x="574344" y="4051"/>
                  </a:lnTo>
                  <a:lnTo>
                    <a:pt x="574344" y="46939"/>
                  </a:lnTo>
                  <a:lnTo>
                    <a:pt x="554863" y="46939"/>
                  </a:lnTo>
                  <a:lnTo>
                    <a:pt x="554863" y="56019"/>
                  </a:lnTo>
                  <a:lnTo>
                    <a:pt x="574344" y="56019"/>
                  </a:lnTo>
                  <a:lnTo>
                    <a:pt x="574344" y="118338"/>
                  </a:lnTo>
                  <a:lnTo>
                    <a:pt x="583526" y="118338"/>
                  </a:lnTo>
                  <a:lnTo>
                    <a:pt x="583526" y="4051"/>
                  </a:lnTo>
                  <a:close/>
                </a:path>
                <a:path w="1271270" h="124459">
                  <a:moveTo>
                    <a:pt x="539762" y="25006"/>
                  </a:moveTo>
                  <a:lnTo>
                    <a:pt x="529958" y="25006"/>
                  </a:lnTo>
                  <a:lnTo>
                    <a:pt x="529958" y="35064"/>
                  </a:lnTo>
                  <a:lnTo>
                    <a:pt x="529464" y="44444"/>
                  </a:lnTo>
                  <a:lnTo>
                    <a:pt x="512630" y="85751"/>
                  </a:lnTo>
                  <a:lnTo>
                    <a:pt x="502158" y="96685"/>
                  </a:lnTo>
                  <a:lnTo>
                    <a:pt x="509828" y="102971"/>
                  </a:lnTo>
                  <a:lnTo>
                    <a:pt x="533984" y="66776"/>
                  </a:lnTo>
                  <a:lnTo>
                    <a:pt x="534860" y="62306"/>
                  </a:lnTo>
                  <a:lnTo>
                    <a:pt x="544198" y="62306"/>
                  </a:lnTo>
                  <a:lnTo>
                    <a:pt x="542059" y="55164"/>
                  </a:lnTo>
                  <a:lnTo>
                    <a:pt x="540333" y="45016"/>
                  </a:lnTo>
                  <a:lnTo>
                    <a:pt x="539762" y="35064"/>
                  </a:lnTo>
                  <a:lnTo>
                    <a:pt x="539762" y="25006"/>
                  </a:lnTo>
                  <a:close/>
                </a:path>
                <a:path w="1271270" h="124459">
                  <a:moveTo>
                    <a:pt x="544198" y="62306"/>
                  </a:moveTo>
                  <a:lnTo>
                    <a:pt x="534860" y="62306"/>
                  </a:lnTo>
                  <a:lnTo>
                    <a:pt x="535990" y="66776"/>
                  </a:lnTo>
                  <a:lnTo>
                    <a:pt x="539381" y="75730"/>
                  </a:lnTo>
                  <a:lnTo>
                    <a:pt x="549579" y="90538"/>
                  </a:lnTo>
                  <a:lnTo>
                    <a:pt x="555104" y="96545"/>
                  </a:lnTo>
                  <a:lnTo>
                    <a:pt x="559130" y="99618"/>
                  </a:lnTo>
                  <a:lnTo>
                    <a:pt x="565670" y="92773"/>
                  </a:lnTo>
                  <a:lnTo>
                    <a:pt x="562035" y="89839"/>
                  </a:lnTo>
                  <a:lnTo>
                    <a:pt x="557985" y="85751"/>
                  </a:lnTo>
                  <a:lnTo>
                    <a:pt x="553628" y="80352"/>
                  </a:lnTo>
                  <a:lnTo>
                    <a:pt x="549071" y="73482"/>
                  </a:lnTo>
                  <a:lnTo>
                    <a:pt x="544965" y="64866"/>
                  </a:lnTo>
                  <a:lnTo>
                    <a:pt x="544198" y="62306"/>
                  </a:lnTo>
                  <a:close/>
                </a:path>
                <a:path w="1271270" h="124459">
                  <a:moveTo>
                    <a:pt x="560514" y="16344"/>
                  </a:moveTo>
                  <a:lnTo>
                    <a:pt x="508952" y="16344"/>
                  </a:lnTo>
                  <a:lnTo>
                    <a:pt x="508952" y="25006"/>
                  </a:lnTo>
                  <a:lnTo>
                    <a:pt x="560514" y="25006"/>
                  </a:lnTo>
                  <a:lnTo>
                    <a:pt x="560514" y="16344"/>
                  </a:lnTo>
                  <a:close/>
                </a:path>
                <a:path w="1271270" h="124459">
                  <a:moveTo>
                    <a:pt x="606552" y="977"/>
                  </a:moveTo>
                  <a:lnTo>
                    <a:pt x="597369" y="977"/>
                  </a:lnTo>
                  <a:lnTo>
                    <a:pt x="597369" y="123926"/>
                  </a:lnTo>
                  <a:lnTo>
                    <a:pt x="606552" y="123926"/>
                  </a:lnTo>
                  <a:lnTo>
                    <a:pt x="606552" y="977"/>
                  </a:lnTo>
                  <a:close/>
                </a:path>
                <a:path w="1271270" h="124459">
                  <a:moveTo>
                    <a:pt x="694931" y="0"/>
                  </a:moveTo>
                  <a:lnTo>
                    <a:pt x="650786" y="0"/>
                  </a:lnTo>
                  <a:lnTo>
                    <a:pt x="650786" y="8102"/>
                  </a:lnTo>
                  <a:lnTo>
                    <a:pt x="694931" y="8102"/>
                  </a:lnTo>
                  <a:lnTo>
                    <a:pt x="694931" y="0"/>
                  </a:lnTo>
                  <a:close/>
                </a:path>
                <a:path w="1271270" h="124459">
                  <a:moveTo>
                    <a:pt x="679462" y="25844"/>
                  </a:moveTo>
                  <a:lnTo>
                    <a:pt x="666381" y="25844"/>
                  </a:lnTo>
                  <a:lnTo>
                    <a:pt x="665619" y="28638"/>
                  </a:lnTo>
                  <a:lnTo>
                    <a:pt x="657694" y="34925"/>
                  </a:lnTo>
                  <a:lnTo>
                    <a:pt x="625246" y="44145"/>
                  </a:lnTo>
                  <a:lnTo>
                    <a:pt x="630783" y="51689"/>
                  </a:lnTo>
                  <a:lnTo>
                    <a:pt x="642861" y="50012"/>
                  </a:lnTo>
                  <a:lnTo>
                    <a:pt x="663486" y="41490"/>
                  </a:lnTo>
                  <a:lnTo>
                    <a:pt x="671156" y="35483"/>
                  </a:lnTo>
                  <a:lnTo>
                    <a:pt x="672795" y="32829"/>
                  </a:lnTo>
                  <a:lnTo>
                    <a:pt x="685368" y="32829"/>
                  </a:lnTo>
                  <a:lnTo>
                    <a:pt x="680085" y="28638"/>
                  </a:lnTo>
                  <a:lnTo>
                    <a:pt x="679462" y="25844"/>
                  </a:lnTo>
                  <a:close/>
                </a:path>
                <a:path w="1271270" h="124459">
                  <a:moveTo>
                    <a:pt x="685368" y="32829"/>
                  </a:moveTo>
                  <a:lnTo>
                    <a:pt x="672795" y="32829"/>
                  </a:lnTo>
                  <a:lnTo>
                    <a:pt x="674547" y="35483"/>
                  </a:lnTo>
                  <a:lnTo>
                    <a:pt x="682218" y="41490"/>
                  </a:lnTo>
                  <a:lnTo>
                    <a:pt x="702856" y="50012"/>
                  </a:lnTo>
                  <a:lnTo>
                    <a:pt x="714921" y="51689"/>
                  </a:lnTo>
                  <a:lnTo>
                    <a:pt x="720458" y="44145"/>
                  </a:lnTo>
                  <a:lnTo>
                    <a:pt x="716529" y="43614"/>
                  </a:lnTo>
                  <a:lnTo>
                    <a:pt x="710914" y="42521"/>
                  </a:lnTo>
                  <a:lnTo>
                    <a:pt x="703813" y="40667"/>
                  </a:lnTo>
                  <a:lnTo>
                    <a:pt x="695426" y="37858"/>
                  </a:lnTo>
                  <a:lnTo>
                    <a:pt x="688009" y="34925"/>
                  </a:lnTo>
                  <a:lnTo>
                    <a:pt x="685368" y="32829"/>
                  </a:lnTo>
                  <a:close/>
                </a:path>
                <a:path w="1271270" h="124459">
                  <a:moveTo>
                    <a:pt x="714794" y="17881"/>
                  </a:moveTo>
                  <a:lnTo>
                    <a:pt x="631037" y="17881"/>
                  </a:lnTo>
                  <a:lnTo>
                    <a:pt x="631037" y="25844"/>
                  </a:lnTo>
                  <a:lnTo>
                    <a:pt x="714794" y="25844"/>
                  </a:lnTo>
                  <a:lnTo>
                    <a:pt x="714794" y="17881"/>
                  </a:lnTo>
                  <a:close/>
                </a:path>
                <a:path w="1271270" h="124459">
                  <a:moveTo>
                    <a:pt x="713295" y="77266"/>
                  </a:moveTo>
                  <a:lnTo>
                    <a:pt x="632548" y="77266"/>
                  </a:lnTo>
                  <a:lnTo>
                    <a:pt x="632548" y="85648"/>
                  </a:lnTo>
                  <a:lnTo>
                    <a:pt x="702970" y="85648"/>
                  </a:lnTo>
                  <a:lnTo>
                    <a:pt x="702970" y="95846"/>
                  </a:lnTo>
                  <a:lnTo>
                    <a:pt x="632548" y="95846"/>
                  </a:lnTo>
                  <a:lnTo>
                    <a:pt x="632548" y="122529"/>
                  </a:lnTo>
                  <a:lnTo>
                    <a:pt x="716178" y="122529"/>
                  </a:lnTo>
                  <a:lnTo>
                    <a:pt x="716178" y="114147"/>
                  </a:lnTo>
                  <a:lnTo>
                    <a:pt x="642861" y="114147"/>
                  </a:lnTo>
                  <a:lnTo>
                    <a:pt x="642861" y="103809"/>
                  </a:lnTo>
                  <a:lnTo>
                    <a:pt x="713295" y="103809"/>
                  </a:lnTo>
                  <a:lnTo>
                    <a:pt x="713295" y="77266"/>
                  </a:lnTo>
                  <a:close/>
                </a:path>
                <a:path w="1271270" h="124459">
                  <a:moveTo>
                    <a:pt x="677951" y="66217"/>
                  </a:moveTo>
                  <a:lnTo>
                    <a:pt x="667893" y="66217"/>
                  </a:lnTo>
                  <a:lnTo>
                    <a:pt x="667893" y="77266"/>
                  </a:lnTo>
                  <a:lnTo>
                    <a:pt x="677951" y="77266"/>
                  </a:lnTo>
                  <a:lnTo>
                    <a:pt x="677951" y="66217"/>
                  </a:lnTo>
                  <a:close/>
                </a:path>
                <a:path w="1271270" h="124459">
                  <a:moveTo>
                    <a:pt x="728256" y="57835"/>
                  </a:moveTo>
                  <a:lnTo>
                    <a:pt x="617575" y="57835"/>
                  </a:lnTo>
                  <a:lnTo>
                    <a:pt x="617575" y="66217"/>
                  </a:lnTo>
                  <a:lnTo>
                    <a:pt x="728256" y="66217"/>
                  </a:lnTo>
                  <a:lnTo>
                    <a:pt x="728256" y="57835"/>
                  </a:lnTo>
                  <a:close/>
                </a:path>
                <a:path w="1271270" h="124459">
                  <a:moveTo>
                    <a:pt x="887933" y="58813"/>
                  </a:moveTo>
                  <a:lnTo>
                    <a:pt x="777252" y="58813"/>
                  </a:lnTo>
                  <a:lnTo>
                    <a:pt x="777252" y="67475"/>
                  </a:lnTo>
                  <a:lnTo>
                    <a:pt x="887933" y="67475"/>
                  </a:lnTo>
                  <a:lnTo>
                    <a:pt x="887933" y="58813"/>
                  </a:lnTo>
                  <a:close/>
                </a:path>
                <a:path w="1271270" h="124459">
                  <a:moveTo>
                    <a:pt x="875233" y="6845"/>
                  </a:moveTo>
                  <a:lnTo>
                    <a:pt x="790587" y="6845"/>
                  </a:lnTo>
                  <a:lnTo>
                    <a:pt x="790587" y="15506"/>
                  </a:lnTo>
                  <a:lnTo>
                    <a:pt x="864412" y="15506"/>
                  </a:lnTo>
                  <a:lnTo>
                    <a:pt x="863150" y="26929"/>
                  </a:lnTo>
                  <a:lnTo>
                    <a:pt x="861380" y="39622"/>
                  </a:lnTo>
                  <a:lnTo>
                    <a:pt x="859587" y="51084"/>
                  </a:lnTo>
                  <a:lnTo>
                    <a:pt x="858253" y="58813"/>
                  </a:lnTo>
                  <a:lnTo>
                    <a:pt x="867676" y="58813"/>
                  </a:lnTo>
                  <a:lnTo>
                    <a:pt x="873685" y="21024"/>
                  </a:lnTo>
                  <a:lnTo>
                    <a:pt x="874517" y="13804"/>
                  </a:lnTo>
                  <a:lnTo>
                    <a:pt x="875233" y="6845"/>
                  </a:lnTo>
                  <a:close/>
                </a:path>
                <a:path w="1271270" h="124459">
                  <a:moveTo>
                    <a:pt x="801649" y="78663"/>
                  </a:moveTo>
                  <a:lnTo>
                    <a:pt x="792353" y="78663"/>
                  </a:lnTo>
                  <a:lnTo>
                    <a:pt x="792353" y="121132"/>
                  </a:lnTo>
                  <a:lnTo>
                    <a:pt x="877239" y="121132"/>
                  </a:lnTo>
                  <a:lnTo>
                    <a:pt x="877239" y="112471"/>
                  </a:lnTo>
                  <a:lnTo>
                    <a:pt x="801649" y="112471"/>
                  </a:lnTo>
                  <a:lnTo>
                    <a:pt x="801649" y="78663"/>
                  </a:lnTo>
                  <a:close/>
                </a:path>
                <a:path w="1271270" h="124459">
                  <a:moveTo>
                    <a:pt x="957072" y="15646"/>
                  </a:moveTo>
                  <a:lnTo>
                    <a:pt x="905129" y="15646"/>
                  </a:lnTo>
                  <a:lnTo>
                    <a:pt x="905129" y="24168"/>
                  </a:lnTo>
                  <a:lnTo>
                    <a:pt x="946378" y="24168"/>
                  </a:lnTo>
                  <a:lnTo>
                    <a:pt x="944938" y="33056"/>
                  </a:lnTo>
                  <a:lnTo>
                    <a:pt x="923905" y="75506"/>
                  </a:lnTo>
                  <a:lnTo>
                    <a:pt x="898080" y="95707"/>
                  </a:lnTo>
                  <a:lnTo>
                    <a:pt x="905383" y="101993"/>
                  </a:lnTo>
                  <a:lnTo>
                    <a:pt x="940092" y="69151"/>
                  </a:lnTo>
                  <a:lnTo>
                    <a:pt x="955545" y="28348"/>
                  </a:lnTo>
                  <a:lnTo>
                    <a:pt x="957072" y="15646"/>
                  </a:lnTo>
                  <a:close/>
                </a:path>
                <a:path w="1271270" h="124459">
                  <a:moveTo>
                    <a:pt x="993292" y="977"/>
                  </a:moveTo>
                  <a:lnTo>
                    <a:pt x="983856" y="977"/>
                  </a:lnTo>
                  <a:lnTo>
                    <a:pt x="983856" y="51968"/>
                  </a:lnTo>
                  <a:lnTo>
                    <a:pt x="958583" y="51968"/>
                  </a:lnTo>
                  <a:lnTo>
                    <a:pt x="958583" y="60769"/>
                  </a:lnTo>
                  <a:lnTo>
                    <a:pt x="983856" y="60769"/>
                  </a:lnTo>
                  <a:lnTo>
                    <a:pt x="983856" y="123926"/>
                  </a:lnTo>
                  <a:lnTo>
                    <a:pt x="993292" y="123926"/>
                  </a:lnTo>
                  <a:lnTo>
                    <a:pt x="993292" y="977"/>
                  </a:lnTo>
                  <a:close/>
                </a:path>
                <a:path w="1271270" h="124459">
                  <a:moveTo>
                    <a:pt x="1114475" y="16764"/>
                  </a:moveTo>
                  <a:lnTo>
                    <a:pt x="1061275" y="16764"/>
                  </a:lnTo>
                  <a:lnTo>
                    <a:pt x="1061275" y="96824"/>
                  </a:lnTo>
                  <a:lnTo>
                    <a:pt x="1114475" y="96824"/>
                  </a:lnTo>
                  <a:lnTo>
                    <a:pt x="1114475" y="88163"/>
                  </a:lnTo>
                  <a:lnTo>
                    <a:pt x="1070597" y="88163"/>
                  </a:lnTo>
                  <a:lnTo>
                    <a:pt x="1070597" y="25425"/>
                  </a:lnTo>
                  <a:lnTo>
                    <a:pt x="1114475" y="25425"/>
                  </a:lnTo>
                  <a:lnTo>
                    <a:pt x="1114475" y="16764"/>
                  </a:lnTo>
                  <a:close/>
                </a:path>
                <a:path w="1271270" h="124459">
                  <a:moveTo>
                    <a:pt x="1114475" y="25425"/>
                  </a:moveTo>
                  <a:lnTo>
                    <a:pt x="1105179" y="25425"/>
                  </a:lnTo>
                  <a:lnTo>
                    <a:pt x="1105179" y="88163"/>
                  </a:lnTo>
                  <a:lnTo>
                    <a:pt x="1114475" y="88163"/>
                  </a:lnTo>
                  <a:lnTo>
                    <a:pt x="1114475" y="25425"/>
                  </a:lnTo>
                  <a:close/>
                </a:path>
                <a:path w="1271270" h="124459">
                  <a:moveTo>
                    <a:pt x="1147178" y="977"/>
                  </a:moveTo>
                  <a:lnTo>
                    <a:pt x="1137742" y="977"/>
                  </a:lnTo>
                  <a:lnTo>
                    <a:pt x="1137742" y="123926"/>
                  </a:lnTo>
                  <a:lnTo>
                    <a:pt x="1147178" y="123926"/>
                  </a:lnTo>
                  <a:lnTo>
                    <a:pt x="1147178" y="59093"/>
                  </a:lnTo>
                  <a:lnTo>
                    <a:pt x="1165161" y="59093"/>
                  </a:lnTo>
                  <a:lnTo>
                    <a:pt x="1165161" y="50012"/>
                  </a:lnTo>
                  <a:lnTo>
                    <a:pt x="1147178" y="50012"/>
                  </a:lnTo>
                  <a:lnTo>
                    <a:pt x="1147178" y="977"/>
                  </a:lnTo>
                  <a:close/>
                </a:path>
                <a:path w="1271270" h="124459">
                  <a:moveTo>
                    <a:pt x="1200213" y="87045"/>
                  </a:moveTo>
                  <a:lnTo>
                    <a:pt x="1190917" y="87045"/>
                  </a:lnTo>
                  <a:lnTo>
                    <a:pt x="1190917" y="121132"/>
                  </a:lnTo>
                  <a:lnTo>
                    <a:pt x="1271028" y="121132"/>
                  </a:lnTo>
                  <a:lnTo>
                    <a:pt x="1271028" y="112610"/>
                  </a:lnTo>
                  <a:lnTo>
                    <a:pt x="1200213" y="112610"/>
                  </a:lnTo>
                  <a:lnTo>
                    <a:pt x="1200213" y="87045"/>
                  </a:lnTo>
                  <a:close/>
                </a:path>
                <a:path w="1271270" h="124459">
                  <a:moveTo>
                    <a:pt x="1268260" y="977"/>
                  </a:moveTo>
                  <a:lnTo>
                    <a:pt x="1258951" y="977"/>
                  </a:lnTo>
                  <a:lnTo>
                    <a:pt x="1258951" y="20815"/>
                  </a:lnTo>
                  <a:lnTo>
                    <a:pt x="1237322" y="20815"/>
                  </a:lnTo>
                  <a:lnTo>
                    <a:pt x="1237322" y="29197"/>
                  </a:lnTo>
                  <a:lnTo>
                    <a:pt x="1258951" y="29197"/>
                  </a:lnTo>
                  <a:lnTo>
                    <a:pt x="1258951" y="44704"/>
                  </a:lnTo>
                  <a:lnTo>
                    <a:pt x="1237322" y="44704"/>
                  </a:lnTo>
                  <a:lnTo>
                    <a:pt x="1237322" y="53086"/>
                  </a:lnTo>
                  <a:lnTo>
                    <a:pt x="1258951" y="53086"/>
                  </a:lnTo>
                  <a:lnTo>
                    <a:pt x="1258951" y="91655"/>
                  </a:lnTo>
                  <a:lnTo>
                    <a:pt x="1268260" y="91655"/>
                  </a:lnTo>
                  <a:lnTo>
                    <a:pt x="1268260" y="977"/>
                  </a:lnTo>
                  <a:close/>
                </a:path>
                <a:path w="1271270" h="124459">
                  <a:moveTo>
                    <a:pt x="1229893" y="7683"/>
                  </a:moveTo>
                  <a:lnTo>
                    <a:pt x="1177328" y="7683"/>
                  </a:lnTo>
                  <a:lnTo>
                    <a:pt x="1177328" y="16344"/>
                  </a:lnTo>
                  <a:lnTo>
                    <a:pt x="1220597" y="16344"/>
                  </a:lnTo>
                  <a:lnTo>
                    <a:pt x="1220597" y="38836"/>
                  </a:lnTo>
                  <a:lnTo>
                    <a:pt x="1177328" y="38836"/>
                  </a:lnTo>
                  <a:lnTo>
                    <a:pt x="1177328" y="76987"/>
                  </a:lnTo>
                  <a:lnTo>
                    <a:pt x="1219641" y="76139"/>
                  </a:lnTo>
                  <a:lnTo>
                    <a:pt x="1245870" y="73482"/>
                  </a:lnTo>
                  <a:lnTo>
                    <a:pt x="1245870" y="68313"/>
                  </a:lnTo>
                  <a:lnTo>
                    <a:pt x="1186637" y="68313"/>
                  </a:lnTo>
                  <a:lnTo>
                    <a:pt x="1186637" y="47218"/>
                  </a:lnTo>
                  <a:lnTo>
                    <a:pt x="1229893" y="47218"/>
                  </a:lnTo>
                  <a:lnTo>
                    <a:pt x="1229893" y="7683"/>
                  </a:lnTo>
                  <a:close/>
                </a:path>
                <a:path w="1271270" h="124459">
                  <a:moveTo>
                    <a:pt x="1245870" y="65100"/>
                  </a:moveTo>
                  <a:lnTo>
                    <a:pt x="1186637" y="68313"/>
                  </a:lnTo>
                  <a:lnTo>
                    <a:pt x="1245870" y="68313"/>
                  </a:lnTo>
                  <a:lnTo>
                    <a:pt x="1245870" y="651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57374" y="7447082"/>
              <a:ext cx="67157" cy="7461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77709" y="7424166"/>
              <a:ext cx="1950669" cy="12868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59983" y="7626670"/>
              <a:ext cx="1976196" cy="12937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61609" y="7830563"/>
              <a:ext cx="1978469" cy="12868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378407" y="8033779"/>
              <a:ext cx="4039870" cy="995044"/>
            </a:xfrm>
            <a:custGeom>
              <a:avLst/>
              <a:gdLst/>
              <a:ahLst/>
              <a:cxnLst/>
              <a:rect l="l" t="t" r="r" b="b"/>
              <a:pathLst>
                <a:path w="4039870" h="995045">
                  <a:moveTo>
                    <a:pt x="67284" y="895819"/>
                  </a:moveTo>
                  <a:lnTo>
                    <a:pt x="65163" y="885774"/>
                  </a:lnTo>
                  <a:lnTo>
                    <a:pt x="59537" y="877798"/>
                  </a:lnTo>
                  <a:lnTo>
                    <a:pt x="59194" y="877303"/>
                  </a:lnTo>
                  <a:lnTo>
                    <a:pt x="57975" y="876541"/>
                  </a:lnTo>
                  <a:lnTo>
                    <a:pt x="57975" y="895819"/>
                  </a:lnTo>
                  <a:lnTo>
                    <a:pt x="56718" y="902360"/>
                  </a:lnTo>
                  <a:lnTo>
                    <a:pt x="52933" y="908037"/>
                  </a:lnTo>
                  <a:lnTo>
                    <a:pt x="46685" y="912050"/>
                  </a:lnTo>
                  <a:lnTo>
                    <a:pt x="37985" y="913561"/>
                  </a:lnTo>
                  <a:lnTo>
                    <a:pt x="29349" y="912050"/>
                  </a:lnTo>
                  <a:lnTo>
                    <a:pt x="23088" y="908037"/>
                  </a:lnTo>
                  <a:lnTo>
                    <a:pt x="19278" y="902360"/>
                  </a:lnTo>
                  <a:lnTo>
                    <a:pt x="17983" y="895819"/>
                  </a:lnTo>
                  <a:lnTo>
                    <a:pt x="19278" y="889228"/>
                  </a:lnTo>
                  <a:lnTo>
                    <a:pt x="23088" y="883450"/>
                  </a:lnTo>
                  <a:lnTo>
                    <a:pt x="29349" y="879360"/>
                  </a:lnTo>
                  <a:lnTo>
                    <a:pt x="37985" y="877798"/>
                  </a:lnTo>
                  <a:lnTo>
                    <a:pt x="46685" y="879360"/>
                  </a:lnTo>
                  <a:lnTo>
                    <a:pt x="52933" y="883450"/>
                  </a:lnTo>
                  <a:lnTo>
                    <a:pt x="56718" y="889228"/>
                  </a:lnTo>
                  <a:lnTo>
                    <a:pt x="57975" y="895819"/>
                  </a:lnTo>
                  <a:lnTo>
                    <a:pt x="57975" y="876541"/>
                  </a:lnTo>
                  <a:lnTo>
                    <a:pt x="49936" y="871461"/>
                  </a:lnTo>
                  <a:lnTo>
                    <a:pt x="37985" y="869276"/>
                  </a:lnTo>
                  <a:lnTo>
                    <a:pt x="26035" y="871461"/>
                  </a:lnTo>
                  <a:lnTo>
                    <a:pt x="16776" y="877303"/>
                  </a:lnTo>
                  <a:lnTo>
                    <a:pt x="10795" y="885774"/>
                  </a:lnTo>
                  <a:lnTo>
                    <a:pt x="8674" y="895819"/>
                  </a:lnTo>
                  <a:lnTo>
                    <a:pt x="10795" y="905840"/>
                  </a:lnTo>
                  <a:lnTo>
                    <a:pt x="16776" y="914260"/>
                  </a:lnTo>
                  <a:lnTo>
                    <a:pt x="26035" y="920064"/>
                  </a:lnTo>
                  <a:lnTo>
                    <a:pt x="37985" y="922223"/>
                  </a:lnTo>
                  <a:lnTo>
                    <a:pt x="49936" y="920064"/>
                  </a:lnTo>
                  <a:lnTo>
                    <a:pt x="59194" y="914260"/>
                  </a:lnTo>
                  <a:lnTo>
                    <a:pt x="59690" y="913561"/>
                  </a:lnTo>
                  <a:lnTo>
                    <a:pt x="65163" y="905840"/>
                  </a:lnTo>
                  <a:lnTo>
                    <a:pt x="67284" y="895819"/>
                  </a:lnTo>
                  <a:close/>
                </a:path>
                <a:path w="4039870" h="995045">
                  <a:moveTo>
                    <a:pt x="83007" y="932141"/>
                  </a:moveTo>
                  <a:lnTo>
                    <a:pt x="41757" y="935494"/>
                  </a:lnTo>
                  <a:lnTo>
                    <a:pt x="0" y="935634"/>
                  </a:lnTo>
                  <a:lnTo>
                    <a:pt x="0" y="944448"/>
                  </a:lnTo>
                  <a:lnTo>
                    <a:pt x="31940" y="944448"/>
                  </a:lnTo>
                  <a:lnTo>
                    <a:pt x="31940" y="986497"/>
                  </a:lnTo>
                  <a:lnTo>
                    <a:pt x="41376" y="986497"/>
                  </a:lnTo>
                  <a:lnTo>
                    <a:pt x="41376" y="944308"/>
                  </a:lnTo>
                  <a:lnTo>
                    <a:pt x="51765" y="943978"/>
                  </a:lnTo>
                  <a:lnTo>
                    <a:pt x="63373" y="943114"/>
                  </a:lnTo>
                  <a:lnTo>
                    <a:pt x="74409" y="941946"/>
                  </a:lnTo>
                  <a:lnTo>
                    <a:pt x="83007" y="940676"/>
                  </a:lnTo>
                  <a:lnTo>
                    <a:pt x="83007" y="932141"/>
                  </a:lnTo>
                  <a:close/>
                </a:path>
                <a:path w="4039870" h="995045">
                  <a:moveTo>
                    <a:pt x="96837" y="866343"/>
                  </a:moveTo>
                  <a:lnTo>
                    <a:pt x="87401" y="866343"/>
                  </a:lnTo>
                  <a:lnTo>
                    <a:pt x="87401" y="989291"/>
                  </a:lnTo>
                  <a:lnTo>
                    <a:pt x="96837" y="989291"/>
                  </a:lnTo>
                  <a:lnTo>
                    <a:pt x="96837" y="866343"/>
                  </a:lnTo>
                  <a:close/>
                </a:path>
                <a:path w="4039870" h="995045">
                  <a:moveTo>
                    <a:pt x="171767" y="872210"/>
                  </a:moveTo>
                  <a:lnTo>
                    <a:pt x="162458" y="872210"/>
                  </a:lnTo>
                  <a:lnTo>
                    <a:pt x="162458" y="894562"/>
                  </a:lnTo>
                  <a:lnTo>
                    <a:pt x="162458" y="903224"/>
                  </a:lnTo>
                  <a:lnTo>
                    <a:pt x="162458" y="926553"/>
                  </a:lnTo>
                  <a:lnTo>
                    <a:pt x="127749" y="926553"/>
                  </a:lnTo>
                  <a:lnTo>
                    <a:pt x="127749" y="903224"/>
                  </a:lnTo>
                  <a:lnTo>
                    <a:pt x="162458" y="903224"/>
                  </a:lnTo>
                  <a:lnTo>
                    <a:pt x="162458" y="894562"/>
                  </a:lnTo>
                  <a:lnTo>
                    <a:pt x="127749" y="894562"/>
                  </a:lnTo>
                  <a:lnTo>
                    <a:pt x="127749" y="872210"/>
                  </a:lnTo>
                  <a:lnTo>
                    <a:pt x="118440" y="872210"/>
                  </a:lnTo>
                  <a:lnTo>
                    <a:pt x="118440" y="935215"/>
                  </a:lnTo>
                  <a:lnTo>
                    <a:pt x="171767" y="935215"/>
                  </a:lnTo>
                  <a:lnTo>
                    <a:pt x="171767" y="926553"/>
                  </a:lnTo>
                  <a:lnTo>
                    <a:pt x="171767" y="903224"/>
                  </a:lnTo>
                  <a:lnTo>
                    <a:pt x="171767" y="894562"/>
                  </a:lnTo>
                  <a:lnTo>
                    <a:pt x="171767" y="872210"/>
                  </a:lnTo>
                  <a:close/>
                </a:path>
                <a:path w="4039870" h="995045">
                  <a:moveTo>
                    <a:pt x="209740" y="977976"/>
                  </a:moveTo>
                  <a:lnTo>
                    <a:pt x="140195" y="977976"/>
                  </a:lnTo>
                  <a:lnTo>
                    <a:pt x="140195" y="949058"/>
                  </a:lnTo>
                  <a:lnTo>
                    <a:pt x="130759" y="949058"/>
                  </a:lnTo>
                  <a:lnTo>
                    <a:pt x="130759" y="986497"/>
                  </a:lnTo>
                  <a:lnTo>
                    <a:pt x="209740" y="986497"/>
                  </a:lnTo>
                  <a:lnTo>
                    <a:pt x="209740" y="977976"/>
                  </a:lnTo>
                  <a:close/>
                </a:path>
                <a:path w="4039870" h="995045">
                  <a:moveTo>
                    <a:pt x="221945" y="901827"/>
                  </a:moveTo>
                  <a:lnTo>
                    <a:pt x="205346" y="901827"/>
                  </a:lnTo>
                  <a:lnTo>
                    <a:pt x="205346" y="866343"/>
                  </a:lnTo>
                  <a:lnTo>
                    <a:pt x="196037" y="866343"/>
                  </a:lnTo>
                  <a:lnTo>
                    <a:pt x="196037" y="955903"/>
                  </a:lnTo>
                  <a:lnTo>
                    <a:pt x="205346" y="955903"/>
                  </a:lnTo>
                  <a:lnTo>
                    <a:pt x="205346" y="910767"/>
                  </a:lnTo>
                  <a:lnTo>
                    <a:pt x="221945" y="910767"/>
                  </a:lnTo>
                  <a:lnTo>
                    <a:pt x="221945" y="901827"/>
                  </a:lnTo>
                  <a:close/>
                </a:path>
                <a:path w="4039870" h="995045">
                  <a:moveTo>
                    <a:pt x="304406" y="957160"/>
                  </a:moveTo>
                  <a:lnTo>
                    <a:pt x="276580" y="925055"/>
                  </a:lnTo>
                  <a:lnTo>
                    <a:pt x="275971" y="923201"/>
                  </a:lnTo>
                  <a:lnTo>
                    <a:pt x="273316" y="915212"/>
                  </a:lnTo>
                  <a:lnTo>
                    <a:pt x="271513" y="905141"/>
                  </a:lnTo>
                  <a:lnTo>
                    <a:pt x="270954" y="894981"/>
                  </a:lnTo>
                  <a:lnTo>
                    <a:pt x="270954" y="873607"/>
                  </a:lnTo>
                  <a:lnTo>
                    <a:pt x="261277" y="873607"/>
                  </a:lnTo>
                  <a:lnTo>
                    <a:pt x="261277" y="894981"/>
                  </a:lnTo>
                  <a:lnTo>
                    <a:pt x="260680" y="905306"/>
                  </a:lnTo>
                  <a:lnTo>
                    <a:pt x="246113" y="942454"/>
                  </a:lnTo>
                  <a:lnTo>
                    <a:pt x="227063" y="960374"/>
                  </a:lnTo>
                  <a:lnTo>
                    <a:pt x="234607" y="967359"/>
                  </a:lnTo>
                  <a:lnTo>
                    <a:pt x="262407" y="933589"/>
                  </a:lnTo>
                  <a:lnTo>
                    <a:pt x="266179" y="923201"/>
                  </a:lnTo>
                  <a:lnTo>
                    <a:pt x="267779" y="927849"/>
                  </a:lnTo>
                  <a:lnTo>
                    <a:pt x="293700" y="961732"/>
                  </a:lnTo>
                  <a:lnTo>
                    <a:pt x="297878" y="964704"/>
                  </a:lnTo>
                  <a:lnTo>
                    <a:pt x="304406" y="957160"/>
                  </a:lnTo>
                  <a:close/>
                </a:path>
                <a:path w="4039870" h="995045">
                  <a:moveTo>
                    <a:pt x="328815" y="866343"/>
                  </a:moveTo>
                  <a:lnTo>
                    <a:pt x="319379" y="866343"/>
                  </a:lnTo>
                  <a:lnTo>
                    <a:pt x="319379" y="989291"/>
                  </a:lnTo>
                  <a:lnTo>
                    <a:pt x="328815" y="989291"/>
                  </a:lnTo>
                  <a:lnTo>
                    <a:pt x="328815" y="866343"/>
                  </a:lnTo>
                  <a:close/>
                </a:path>
                <a:path w="4039870" h="995045">
                  <a:moveTo>
                    <a:pt x="449999" y="958138"/>
                  </a:moveTo>
                  <a:lnTo>
                    <a:pt x="428536" y="927671"/>
                  </a:lnTo>
                  <a:lnTo>
                    <a:pt x="426389" y="920521"/>
                  </a:lnTo>
                  <a:lnTo>
                    <a:pt x="424662" y="910374"/>
                  </a:lnTo>
                  <a:lnTo>
                    <a:pt x="424091" y="900430"/>
                  </a:lnTo>
                  <a:lnTo>
                    <a:pt x="424091" y="890371"/>
                  </a:lnTo>
                  <a:lnTo>
                    <a:pt x="444842" y="890371"/>
                  </a:lnTo>
                  <a:lnTo>
                    <a:pt x="444842" y="881710"/>
                  </a:lnTo>
                  <a:lnTo>
                    <a:pt x="393280" y="881710"/>
                  </a:lnTo>
                  <a:lnTo>
                    <a:pt x="393280" y="890371"/>
                  </a:lnTo>
                  <a:lnTo>
                    <a:pt x="414286" y="890371"/>
                  </a:lnTo>
                  <a:lnTo>
                    <a:pt x="414286" y="900430"/>
                  </a:lnTo>
                  <a:lnTo>
                    <a:pt x="401955" y="944168"/>
                  </a:lnTo>
                  <a:lnTo>
                    <a:pt x="386486" y="962050"/>
                  </a:lnTo>
                  <a:lnTo>
                    <a:pt x="394157" y="968336"/>
                  </a:lnTo>
                  <a:lnTo>
                    <a:pt x="418312" y="932141"/>
                  </a:lnTo>
                  <a:lnTo>
                    <a:pt x="419188" y="927671"/>
                  </a:lnTo>
                  <a:lnTo>
                    <a:pt x="420319" y="932141"/>
                  </a:lnTo>
                  <a:lnTo>
                    <a:pt x="423710" y="941095"/>
                  </a:lnTo>
                  <a:lnTo>
                    <a:pt x="433908" y="955903"/>
                  </a:lnTo>
                  <a:lnTo>
                    <a:pt x="439432" y="961910"/>
                  </a:lnTo>
                  <a:lnTo>
                    <a:pt x="443458" y="964984"/>
                  </a:lnTo>
                  <a:lnTo>
                    <a:pt x="449999" y="958138"/>
                  </a:lnTo>
                  <a:close/>
                </a:path>
                <a:path w="4039870" h="995045">
                  <a:moveTo>
                    <a:pt x="467855" y="869416"/>
                  </a:moveTo>
                  <a:lnTo>
                    <a:pt x="458685" y="869416"/>
                  </a:lnTo>
                  <a:lnTo>
                    <a:pt x="458685" y="912304"/>
                  </a:lnTo>
                  <a:lnTo>
                    <a:pt x="439191" y="912304"/>
                  </a:lnTo>
                  <a:lnTo>
                    <a:pt x="439191" y="921385"/>
                  </a:lnTo>
                  <a:lnTo>
                    <a:pt x="458685" y="921385"/>
                  </a:lnTo>
                  <a:lnTo>
                    <a:pt x="458685" y="983703"/>
                  </a:lnTo>
                  <a:lnTo>
                    <a:pt x="467855" y="983703"/>
                  </a:lnTo>
                  <a:lnTo>
                    <a:pt x="467855" y="869416"/>
                  </a:lnTo>
                  <a:close/>
                </a:path>
                <a:path w="4039870" h="995045">
                  <a:moveTo>
                    <a:pt x="490880" y="866343"/>
                  </a:moveTo>
                  <a:lnTo>
                    <a:pt x="481698" y="866343"/>
                  </a:lnTo>
                  <a:lnTo>
                    <a:pt x="481698" y="989291"/>
                  </a:lnTo>
                  <a:lnTo>
                    <a:pt x="490880" y="989291"/>
                  </a:lnTo>
                  <a:lnTo>
                    <a:pt x="490880" y="866343"/>
                  </a:lnTo>
                  <a:close/>
                </a:path>
                <a:path w="4039870" h="995045">
                  <a:moveTo>
                    <a:pt x="566178" y="958138"/>
                  </a:moveTo>
                  <a:lnTo>
                    <a:pt x="542493" y="920508"/>
                  </a:lnTo>
                  <a:lnTo>
                    <a:pt x="540143" y="900430"/>
                  </a:lnTo>
                  <a:lnTo>
                    <a:pt x="540143" y="890371"/>
                  </a:lnTo>
                  <a:lnTo>
                    <a:pt x="561022" y="890371"/>
                  </a:lnTo>
                  <a:lnTo>
                    <a:pt x="561022" y="881710"/>
                  </a:lnTo>
                  <a:lnTo>
                    <a:pt x="509460" y="881710"/>
                  </a:lnTo>
                  <a:lnTo>
                    <a:pt x="509460" y="890371"/>
                  </a:lnTo>
                  <a:lnTo>
                    <a:pt x="530453" y="890371"/>
                  </a:lnTo>
                  <a:lnTo>
                    <a:pt x="530453" y="900430"/>
                  </a:lnTo>
                  <a:lnTo>
                    <a:pt x="518121" y="944181"/>
                  </a:lnTo>
                  <a:lnTo>
                    <a:pt x="502666" y="962050"/>
                  </a:lnTo>
                  <a:lnTo>
                    <a:pt x="510209" y="968336"/>
                  </a:lnTo>
                  <a:lnTo>
                    <a:pt x="534479" y="932141"/>
                  </a:lnTo>
                  <a:lnTo>
                    <a:pt x="535368" y="927671"/>
                  </a:lnTo>
                  <a:lnTo>
                    <a:pt x="536498" y="932002"/>
                  </a:lnTo>
                  <a:lnTo>
                    <a:pt x="559638" y="964984"/>
                  </a:lnTo>
                  <a:lnTo>
                    <a:pt x="566178" y="958138"/>
                  </a:lnTo>
                  <a:close/>
                </a:path>
                <a:path w="4039870" h="995045">
                  <a:moveTo>
                    <a:pt x="606920" y="866343"/>
                  </a:moveTo>
                  <a:lnTo>
                    <a:pt x="597738" y="866343"/>
                  </a:lnTo>
                  <a:lnTo>
                    <a:pt x="597738" y="915797"/>
                  </a:lnTo>
                  <a:lnTo>
                    <a:pt x="581774" y="915797"/>
                  </a:lnTo>
                  <a:lnTo>
                    <a:pt x="581774" y="869137"/>
                  </a:lnTo>
                  <a:lnTo>
                    <a:pt x="572592" y="869137"/>
                  </a:lnTo>
                  <a:lnTo>
                    <a:pt x="572592" y="983703"/>
                  </a:lnTo>
                  <a:lnTo>
                    <a:pt x="581774" y="983703"/>
                  </a:lnTo>
                  <a:lnTo>
                    <a:pt x="581774" y="925156"/>
                  </a:lnTo>
                  <a:lnTo>
                    <a:pt x="597738" y="925156"/>
                  </a:lnTo>
                  <a:lnTo>
                    <a:pt x="597738" y="989291"/>
                  </a:lnTo>
                  <a:lnTo>
                    <a:pt x="606920" y="989291"/>
                  </a:lnTo>
                  <a:lnTo>
                    <a:pt x="606920" y="925156"/>
                  </a:lnTo>
                  <a:lnTo>
                    <a:pt x="606920" y="915797"/>
                  </a:lnTo>
                  <a:lnTo>
                    <a:pt x="606920" y="866343"/>
                  </a:lnTo>
                  <a:close/>
                </a:path>
                <a:path w="4039870" h="995045">
                  <a:moveTo>
                    <a:pt x="1523022" y="861301"/>
                  </a:moveTo>
                  <a:lnTo>
                    <a:pt x="1516735" y="861301"/>
                  </a:lnTo>
                  <a:lnTo>
                    <a:pt x="1510017" y="873175"/>
                  </a:lnTo>
                  <a:lnTo>
                    <a:pt x="1503083" y="888339"/>
                  </a:lnTo>
                  <a:lnTo>
                    <a:pt x="1497660" y="906653"/>
                  </a:lnTo>
                  <a:lnTo>
                    <a:pt x="1495475" y="927950"/>
                  </a:lnTo>
                  <a:lnTo>
                    <a:pt x="1497660" y="949312"/>
                  </a:lnTo>
                  <a:lnTo>
                    <a:pt x="1503083" y="967613"/>
                  </a:lnTo>
                  <a:lnTo>
                    <a:pt x="1510017" y="982751"/>
                  </a:lnTo>
                  <a:lnTo>
                    <a:pt x="1516735" y="994600"/>
                  </a:lnTo>
                  <a:lnTo>
                    <a:pt x="1523022" y="994600"/>
                  </a:lnTo>
                  <a:lnTo>
                    <a:pt x="1514779" y="976833"/>
                  </a:lnTo>
                  <a:lnTo>
                    <a:pt x="1509153" y="959916"/>
                  </a:lnTo>
                  <a:lnTo>
                    <a:pt x="1505940" y="943673"/>
                  </a:lnTo>
                  <a:lnTo>
                    <a:pt x="1504911" y="927950"/>
                  </a:lnTo>
                  <a:lnTo>
                    <a:pt x="1505940" y="912253"/>
                  </a:lnTo>
                  <a:lnTo>
                    <a:pt x="1509153" y="896048"/>
                  </a:lnTo>
                  <a:lnTo>
                    <a:pt x="1514779" y="879119"/>
                  </a:lnTo>
                  <a:lnTo>
                    <a:pt x="1523022" y="861301"/>
                  </a:lnTo>
                  <a:close/>
                </a:path>
                <a:path w="4039870" h="995045">
                  <a:moveTo>
                    <a:pt x="1605635" y="931164"/>
                  </a:moveTo>
                  <a:lnTo>
                    <a:pt x="1578000" y="903363"/>
                  </a:lnTo>
                  <a:lnTo>
                    <a:pt x="1573187" y="881430"/>
                  </a:lnTo>
                  <a:lnTo>
                    <a:pt x="1573187" y="870115"/>
                  </a:lnTo>
                  <a:lnTo>
                    <a:pt x="1563382" y="870115"/>
                  </a:lnTo>
                  <a:lnTo>
                    <a:pt x="1563382" y="881430"/>
                  </a:lnTo>
                  <a:lnTo>
                    <a:pt x="1562671" y="889952"/>
                  </a:lnTo>
                  <a:lnTo>
                    <a:pt x="1541856" y="926223"/>
                  </a:lnTo>
                  <a:lnTo>
                    <a:pt x="1530426" y="933958"/>
                  </a:lnTo>
                  <a:lnTo>
                    <a:pt x="1537093" y="940803"/>
                  </a:lnTo>
                  <a:lnTo>
                    <a:pt x="1566405" y="909370"/>
                  </a:lnTo>
                  <a:lnTo>
                    <a:pt x="1568157" y="903363"/>
                  </a:lnTo>
                  <a:lnTo>
                    <a:pt x="1570050" y="909231"/>
                  </a:lnTo>
                  <a:lnTo>
                    <a:pt x="1599222" y="938428"/>
                  </a:lnTo>
                  <a:lnTo>
                    <a:pt x="1605635" y="931164"/>
                  </a:lnTo>
                  <a:close/>
                </a:path>
                <a:path w="4039870" h="995045">
                  <a:moveTo>
                    <a:pt x="1631670" y="866343"/>
                  </a:moveTo>
                  <a:lnTo>
                    <a:pt x="1622361" y="866343"/>
                  </a:lnTo>
                  <a:lnTo>
                    <a:pt x="1622361" y="955484"/>
                  </a:lnTo>
                  <a:lnTo>
                    <a:pt x="1631670" y="955484"/>
                  </a:lnTo>
                  <a:lnTo>
                    <a:pt x="1631670" y="866343"/>
                  </a:lnTo>
                  <a:close/>
                </a:path>
                <a:path w="4039870" h="995045">
                  <a:moveTo>
                    <a:pt x="1634185" y="977976"/>
                  </a:moveTo>
                  <a:lnTo>
                    <a:pt x="1564513" y="977976"/>
                  </a:lnTo>
                  <a:lnTo>
                    <a:pt x="1564513" y="948486"/>
                  </a:lnTo>
                  <a:lnTo>
                    <a:pt x="1555203" y="948486"/>
                  </a:lnTo>
                  <a:lnTo>
                    <a:pt x="1555203" y="986497"/>
                  </a:lnTo>
                  <a:lnTo>
                    <a:pt x="1634185" y="986497"/>
                  </a:lnTo>
                  <a:lnTo>
                    <a:pt x="1634185" y="977976"/>
                  </a:lnTo>
                  <a:close/>
                </a:path>
                <a:path w="4039870" h="995045">
                  <a:moveTo>
                    <a:pt x="1766443" y="920407"/>
                  </a:moveTo>
                  <a:lnTo>
                    <a:pt x="1737499" y="894969"/>
                  </a:lnTo>
                  <a:lnTo>
                    <a:pt x="1734248" y="880313"/>
                  </a:lnTo>
                  <a:lnTo>
                    <a:pt x="1734248" y="869835"/>
                  </a:lnTo>
                  <a:lnTo>
                    <a:pt x="1724571" y="869835"/>
                  </a:lnTo>
                  <a:lnTo>
                    <a:pt x="1724571" y="880313"/>
                  </a:lnTo>
                  <a:lnTo>
                    <a:pt x="1723491" y="888911"/>
                  </a:lnTo>
                  <a:lnTo>
                    <a:pt x="1696250" y="921804"/>
                  </a:lnTo>
                  <a:lnTo>
                    <a:pt x="1691614" y="924179"/>
                  </a:lnTo>
                  <a:lnTo>
                    <a:pt x="1698155" y="931443"/>
                  </a:lnTo>
                  <a:lnTo>
                    <a:pt x="1727212" y="905040"/>
                  </a:lnTo>
                  <a:lnTo>
                    <a:pt x="1729346" y="898893"/>
                  </a:lnTo>
                  <a:lnTo>
                    <a:pt x="1731860" y="904621"/>
                  </a:lnTo>
                  <a:lnTo>
                    <a:pt x="1760918" y="928090"/>
                  </a:lnTo>
                  <a:lnTo>
                    <a:pt x="1766443" y="920407"/>
                  </a:lnTo>
                  <a:close/>
                </a:path>
                <a:path w="4039870" h="995045">
                  <a:moveTo>
                    <a:pt x="1791347" y="866343"/>
                  </a:moveTo>
                  <a:lnTo>
                    <a:pt x="1782038" y="866343"/>
                  </a:lnTo>
                  <a:lnTo>
                    <a:pt x="1782038" y="889673"/>
                  </a:lnTo>
                  <a:lnTo>
                    <a:pt x="1756130" y="889673"/>
                  </a:lnTo>
                  <a:lnTo>
                    <a:pt x="1756130" y="898194"/>
                  </a:lnTo>
                  <a:lnTo>
                    <a:pt x="1782038" y="898194"/>
                  </a:lnTo>
                  <a:lnTo>
                    <a:pt x="1782038" y="931443"/>
                  </a:lnTo>
                  <a:lnTo>
                    <a:pt x="1791347" y="931443"/>
                  </a:lnTo>
                  <a:lnTo>
                    <a:pt x="1791347" y="866343"/>
                  </a:lnTo>
                  <a:close/>
                </a:path>
                <a:path w="4039870" h="995045">
                  <a:moveTo>
                    <a:pt x="1794116" y="979932"/>
                  </a:moveTo>
                  <a:lnTo>
                    <a:pt x="1724698" y="979932"/>
                  </a:lnTo>
                  <a:lnTo>
                    <a:pt x="1724698" y="966660"/>
                  </a:lnTo>
                  <a:lnTo>
                    <a:pt x="1790966" y="966660"/>
                  </a:lnTo>
                  <a:lnTo>
                    <a:pt x="1790966" y="937450"/>
                  </a:lnTo>
                  <a:lnTo>
                    <a:pt x="1715008" y="937450"/>
                  </a:lnTo>
                  <a:lnTo>
                    <a:pt x="1715008" y="945413"/>
                  </a:lnTo>
                  <a:lnTo>
                    <a:pt x="1781289" y="945413"/>
                  </a:lnTo>
                  <a:lnTo>
                    <a:pt x="1781289" y="958697"/>
                  </a:lnTo>
                  <a:lnTo>
                    <a:pt x="1715008" y="958697"/>
                  </a:lnTo>
                  <a:lnTo>
                    <a:pt x="1715008" y="987894"/>
                  </a:lnTo>
                  <a:lnTo>
                    <a:pt x="1794116" y="987894"/>
                  </a:lnTo>
                  <a:lnTo>
                    <a:pt x="1794116" y="979932"/>
                  </a:lnTo>
                  <a:close/>
                </a:path>
                <a:path w="4039870" h="995045">
                  <a:moveTo>
                    <a:pt x="1833829" y="927950"/>
                  </a:moveTo>
                  <a:lnTo>
                    <a:pt x="1831632" y="906653"/>
                  </a:lnTo>
                  <a:lnTo>
                    <a:pt x="1826221" y="888339"/>
                  </a:lnTo>
                  <a:lnTo>
                    <a:pt x="1819287" y="873175"/>
                  </a:lnTo>
                  <a:lnTo>
                    <a:pt x="1812569" y="861301"/>
                  </a:lnTo>
                  <a:lnTo>
                    <a:pt x="1806282" y="861301"/>
                  </a:lnTo>
                  <a:lnTo>
                    <a:pt x="1814525" y="879119"/>
                  </a:lnTo>
                  <a:lnTo>
                    <a:pt x="1820151" y="896048"/>
                  </a:lnTo>
                  <a:lnTo>
                    <a:pt x="1823364" y="912253"/>
                  </a:lnTo>
                  <a:lnTo>
                    <a:pt x="1824393" y="927950"/>
                  </a:lnTo>
                  <a:lnTo>
                    <a:pt x="1823364" y="943673"/>
                  </a:lnTo>
                  <a:lnTo>
                    <a:pt x="1820151" y="959916"/>
                  </a:lnTo>
                  <a:lnTo>
                    <a:pt x="1814525" y="976833"/>
                  </a:lnTo>
                  <a:lnTo>
                    <a:pt x="1806282" y="994600"/>
                  </a:lnTo>
                  <a:lnTo>
                    <a:pt x="1812569" y="994600"/>
                  </a:lnTo>
                  <a:lnTo>
                    <a:pt x="1819287" y="982751"/>
                  </a:lnTo>
                  <a:lnTo>
                    <a:pt x="1826221" y="967613"/>
                  </a:lnTo>
                  <a:lnTo>
                    <a:pt x="1831632" y="949312"/>
                  </a:lnTo>
                  <a:lnTo>
                    <a:pt x="1833829" y="927950"/>
                  </a:lnTo>
                  <a:close/>
                </a:path>
                <a:path w="4039870" h="995045">
                  <a:moveTo>
                    <a:pt x="2956395" y="89839"/>
                  </a:moveTo>
                  <a:lnTo>
                    <a:pt x="2930944" y="58267"/>
                  </a:lnTo>
                  <a:lnTo>
                    <a:pt x="2926461" y="34086"/>
                  </a:lnTo>
                  <a:lnTo>
                    <a:pt x="2926461" y="22771"/>
                  </a:lnTo>
                  <a:lnTo>
                    <a:pt x="2953626" y="22771"/>
                  </a:lnTo>
                  <a:lnTo>
                    <a:pt x="2953626" y="13970"/>
                  </a:lnTo>
                  <a:lnTo>
                    <a:pt x="2889859" y="13970"/>
                  </a:lnTo>
                  <a:lnTo>
                    <a:pt x="2889859" y="22771"/>
                  </a:lnTo>
                  <a:lnTo>
                    <a:pt x="2916402" y="22771"/>
                  </a:lnTo>
                  <a:lnTo>
                    <a:pt x="2916402" y="34086"/>
                  </a:lnTo>
                  <a:lnTo>
                    <a:pt x="2904960" y="72377"/>
                  </a:lnTo>
                  <a:lnTo>
                    <a:pt x="2882950" y="94449"/>
                  </a:lnTo>
                  <a:lnTo>
                    <a:pt x="2890367" y="101574"/>
                  </a:lnTo>
                  <a:lnTo>
                    <a:pt x="2917152" y="71259"/>
                  </a:lnTo>
                  <a:lnTo>
                    <a:pt x="2921431" y="58267"/>
                  </a:lnTo>
                  <a:lnTo>
                    <a:pt x="2922562" y="62598"/>
                  </a:lnTo>
                  <a:lnTo>
                    <a:pt x="2925953" y="71958"/>
                  </a:lnTo>
                  <a:lnTo>
                    <a:pt x="2939288" y="89979"/>
                  </a:lnTo>
                  <a:lnTo>
                    <a:pt x="2946082" y="95148"/>
                  </a:lnTo>
                  <a:lnTo>
                    <a:pt x="2950235" y="97942"/>
                  </a:lnTo>
                  <a:lnTo>
                    <a:pt x="2956395" y="89839"/>
                  </a:lnTo>
                  <a:close/>
                </a:path>
                <a:path w="4039870" h="995045">
                  <a:moveTo>
                    <a:pt x="2997771" y="50165"/>
                  </a:moveTo>
                  <a:lnTo>
                    <a:pt x="2979661" y="50165"/>
                  </a:lnTo>
                  <a:lnTo>
                    <a:pt x="2979661" y="0"/>
                  </a:lnTo>
                  <a:lnTo>
                    <a:pt x="2970225" y="0"/>
                  </a:lnTo>
                  <a:lnTo>
                    <a:pt x="2970225" y="122948"/>
                  </a:lnTo>
                  <a:lnTo>
                    <a:pt x="2979661" y="122948"/>
                  </a:lnTo>
                  <a:lnTo>
                    <a:pt x="2979661" y="59105"/>
                  </a:lnTo>
                  <a:lnTo>
                    <a:pt x="2997771" y="59105"/>
                  </a:lnTo>
                  <a:lnTo>
                    <a:pt x="2997771" y="50165"/>
                  </a:lnTo>
                  <a:close/>
                </a:path>
                <a:path w="4039870" h="995045">
                  <a:moveTo>
                    <a:pt x="3109544" y="98920"/>
                  </a:moveTo>
                  <a:lnTo>
                    <a:pt x="3077476" y="98920"/>
                  </a:lnTo>
                  <a:lnTo>
                    <a:pt x="3077476" y="76149"/>
                  </a:lnTo>
                  <a:lnTo>
                    <a:pt x="3096590" y="76149"/>
                  </a:lnTo>
                  <a:lnTo>
                    <a:pt x="3096590" y="67487"/>
                  </a:lnTo>
                  <a:lnTo>
                    <a:pt x="3068040" y="67487"/>
                  </a:lnTo>
                  <a:lnTo>
                    <a:pt x="3068040" y="76149"/>
                  </a:lnTo>
                  <a:lnTo>
                    <a:pt x="3068040" y="98920"/>
                  </a:lnTo>
                  <a:lnTo>
                    <a:pt x="3041878" y="98920"/>
                  </a:lnTo>
                  <a:lnTo>
                    <a:pt x="3041878" y="76149"/>
                  </a:lnTo>
                  <a:lnTo>
                    <a:pt x="3068040" y="76149"/>
                  </a:lnTo>
                  <a:lnTo>
                    <a:pt x="3068040" y="67487"/>
                  </a:lnTo>
                  <a:lnTo>
                    <a:pt x="3023895" y="67487"/>
                  </a:lnTo>
                  <a:lnTo>
                    <a:pt x="3023895" y="47510"/>
                  </a:lnTo>
                  <a:lnTo>
                    <a:pt x="3092183" y="47510"/>
                  </a:lnTo>
                  <a:lnTo>
                    <a:pt x="3092183" y="10058"/>
                  </a:lnTo>
                  <a:lnTo>
                    <a:pt x="3014218" y="10058"/>
                  </a:lnTo>
                  <a:lnTo>
                    <a:pt x="3014218" y="18719"/>
                  </a:lnTo>
                  <a:lnTo>
                    <a:pt x="3082887" y="18719"/>
                  </a:lnTo>
                  <a:lnTo>
                    <a:pt x="3082887" y="38976"/>
                  </a:lnTo>
                  <a:lnTo>
                    <a:pt x="3014586" y="38976"/>
                  </a:lnTo>
                  <a:lnTo>
                    <a:pt x="3014586" y="76149"/>
                  </a:lnTo>
                  <a:lnTo>
                    <a:pt x="3032455" y="76149"/>
                  </a:lnTo>
                  <a:lnTo>
                    <a:pt x="3032455" y="98920"/>
                  </a:lnTo>
                  <a:lnTo>
                    <a:pt x="2998863" y="98920"/>
                  </a:lnTo>
                  <a:lnTo>
                    <a:pt x="2998863" y="107581"/>
                  </a:lnTo>
                  <a:lnTo>
                    <a:pt x="3109544" y="107581"/>
                  </a:lnTo>
                  <a:lnTo>
                    <a:pt x="3109544" y="98920"/>
                  </a:lnTo>
                  <a:close/>
                </a:path>
                <a:path w="4039870" h="995045">
                  <a:moveTo>
                    <a:pt x="3133280" y="103390"/>
                  </a:moveTo>
                  <a:lnTo>
                    <a:pt x="3119069" y="103390"/>
                  </a:lnTo>
                  <a:lnTo>
                    <a:pt x="3119069" y="116801"/>
                  </a:lnTo>
                  <a:lnTo>
                    <a:pt x="3126867" y="116801"/>
                  </a:lnTo>
                  <a:lnTo>
                    <a:pt x="3126867" y="119735"/>
                  </a:lnTo>
                  <a:lnTo>
                    <a:pt x="3123717" y="123647"/>
                  </a:lnTo>
                  <a:lnTo>
                    <a:pt x="3119323" y="124206"/>
                  </a:lnTo>
                  <a:lnTo>
                    <a:pt x="3122587" y="128676"/>
                  </a:lnTo>
                  <a:lnTo>
                    <a:pt x="3124974" y="127558"/>
                  </a:lnTo>
                  <a:lnTo>
                    <a:pt x="3127997" y="126301"/>
                  </a:lnTo>
                  <a:lnTo>
                    <a:pt x="3130131" y="123088"/>
                  </a:lnTo>
                  <a:lnTo>
                    <a:pt x="3132404" y="119735"/>
                  </a:lnTo>
                  <a:lnTo>
                    <a:pt x="3133280" y="116243"/>
                  </a:lnTo>
                  <a:lnTo>
                    <a:pt x="3133280" y="103390"/>
                  </a:lnTo>
                  <a:close/>
                </a:path>
                <a:path w="4039870" h="995045">
                  <a:moveTo>
                    <a:pt x="3255378" y="14668"/>
                  </a:moveTo>
                  <a:lnTo>
                    <a:pt x="3203054" y="14668"/>
                  </a:lnTo>
                  <a:lnTo>
                    <a:pt x="3203054" y="23190"/>
                  </a:lnTo>
                  <a:lnTo>
                    <a:pt x="3244685" y="23190"/>
                  </a:lnTo>
                  <a:lnTo>
                    <a:pt x="3243224" y="32080"/>
                  </a:lnTo>
                  <a:lnTo>
                    <a:pt x="3222142" y="74536"/>
                  </a:lnTo>
                  <a:lnTo>
                    <a:pt x="3196386" y="94729"/>
                  </a:lnTo>
                  <a:lnTo>
                    <a:pt x="3203562" y="101015"/>
                  </a:lnTo>
                  <a:lnTo>
                    <a:pt x="3238271" y="68186"/>
                  </a:lnTo>
                  <a:lnTo>
                    <a:pt x="3253841" y="27368"/>
                  </a:lnTo>
                  <a:lnTo>
                    <a:pt x="3255378" y="14668"/>
                  </a:lnTo>
                  <a:close/>
                </a:path>
                <a:path w="4039870" h="995045">
                  <a:moveTo>
                    <a:pt x="3291967" y="0"/>
                  </a:moveTo>
                  <a:lnTo>
                    <a:pt x="3282531" y="0"/>
                  </a:lnTo>
                  <a:lnTo>
                    <a:pt x="3282531" y="122948"/>
                  </a:lnTo>
                  <a:lnTo>
                    <a:pt x="3291967" y="122948"/>
                  </a:lnTo>
                  <a:lnTo>
                    <a:pt x="3291967" y="0"/>
                  </a:lnTo>
                  <a:close/>
                </a:path>
                <a:path w="4039870" h="995045">
                  <a:moveTo>
                    <a:pt x="3381730" y="84810"/>
                  </a:moveTo>
                  <a:lnTo>
                    <a:pt x="3334829" y="87884"/>
                  </a:lnTo>
                  <a:lnTo>
                    <a:pt x="3333610" y="87896"/>
                  </a:lnTo>
                  <a:lnTo>
                    <a:pt x="3327463" y="87896"/>
                  </a:lnTo>
                  <a:lnTo>
                    <a:pt x="3324136" y="87884"/>
                  </a:lnTo>
                  <a:lnTo>
                    <a:pt x="3324136" y="57708"/>
                  </a:lnTo>
                  <a:lnTo>
                    <a:pt x="3367278" y="57708"/>
                  </a:lnTo>
                  <a:lnTo>
                    <a:pt x="3367278" y="48907"/>
                  </a:lnTo>
                  <a:lnTo>
                    <a:pt x="3324136" y="48907"/>
                  </a:lnTo>
                  <a:lnTo>
                    <a:pt x="3324136" y="21793"/>
                  </a:lnTo>
                  <a:lnTo>
                    <a:pt x="3369411" y="21793"/>
                  </a:lnTo>
                  <a:lnTo>
                    <a:pt x="3369411" y="13131"/>
                  </a:lnTo>
                  <a:lnTo>
                    <a:pt x="3314700" y="13131"/>
                  </a:lnTo>
                  <a:lnTo>
                    <a:pt x="3314700" y="96685"/>
                  </a:lnTo>
                  <a:lnTo>
                    <a:pt x="3319310" y="96685"/>
                  </a:lnTo>
                  <a:lnTo>
                    <a:pt x="3329254" y="96647"/>
                  </a:lnTo>
                  <a:lnTo>
                    <a:pt x="3368954" y="94932"/>
                  </a:lnTo>
                  <a:lnTo>
                    <a:pt x="3381730" y="93472"/>
                  </a:lnTo>
                  <a:lnTo>
                    <a:pt x="3381730" y="87896"/>
                  </a:lnTo>
                  <a:lnTo>
                    <a:pt x="3381730" y="84810"/>
                  </a:lnTo>
                  <a:close/>
                </a:path>
                <a:path w="4039870" h="995045">
                  <a:moveTo>
                    <a:pt x="3416947" y="48628"/>
                  </a:moveTo>
                  <a:lnTo>
                    <a:pt x="3398964" y="48628"/>
                  </a:lnTo>
                  <a:lnTo>
                    <a:pt x="3398964" y="0"/>
                  </a:lnTo>
                  <a:lnTo>
                    <a:pt x="3389528" y="0"/>
                  </a:lnTo>
                  <a:lnTo>
                    <a:pt x="3389528" y="122948"/>
                  </a:lnTo>
                  <a:lnTo>
                    <a:pt x="3398964" y="122948"/>
                  </a:lnTo>
                  <a:lnTo>
                    <a:pt x="3398964" y="57429"/>
                  </a:lnTo>
                  <a:lnTo>
                    <a:pt x="3416947" y="57429"/>
                  </a:lnTo>
                  <a:lnTo>
                    <a:pt x="3416947" y="48628"/>
                  </a:lnTo>
                  <a:close/>
                </a:path>
                <a:path w="4039870" h="995045">
                  <a:moveTo>
                    <a:pt x="3525951" y="67627"/>
                  </a:moveTo>
                  <a:lnTo>
                    <a:pt x="3491280" y="41554"/>
                  </a:lnTo>
                  <a:lnTo>
                    <a:pt x="3482314" y="15506"/>
                  </a:lnTo>
                  <a:lnTo>
                    <a:pt x="3482314" y="5448"/>
                  </a:lnTo>
                  <a:lnTo>
                    <a:pt x="3472256" y="5448"/>
                  </a:lnTo>
                  <a:lnTo>
                    <a:pt x="3472256" y="15506"/>
                  </a:lnTo>
                  <a:lnTo>
                    <a:pt x="3471151" y="24409"/>
                  </a:lnTo>
                  <a:lnTo>
                    <a:pt x="3449370" y="55714"/>
                  </a:lnTo>
                  <a:lnTo>
                    <a:pt x="3428606" y="67627"/>
                  </a:lnTo>
                  <a:lnTo>
                    <a:pt x="3435032" y="74612"/>
                  </a:lnTo>
                  <a:lnTo>
                    <a:pt x="3466731" y="51612"/>
                  </a:lnTo>
                  <a:lnTo>
                    <a:pt x="3477285" y="33667"/>
                  </a:lnTo>
                  <a:lnTo>
                    <a:pt x="3479330" y="38696"/>
                  </a:lnTo>
                  <a:lnTo>
                    <a:pt x="3508476" y="69176"/>
                  </a:lnTo>
                  <a:lnTo>
                    <a:pt x="3519538" y="74612"/>
                  </a:lnTo>
                  <a:lnTo>
                    <a:pt x="3525951" y="67627"/>
                  </a:lnTo>
                  <a:close/>
                </a:path>
                <a:path w="4039870" h="995045">
                  <a:moveTo>
                    <a:pt x="3532619" y="98221"/>
                  </a:moveTo>
                  <a:lnTo>
                    <a:pt x="3482060" y="98221"/>
                  </a:lnTo>
                  <a:lnTo>
                    <a:pt x="3482060" y="68745"/>
                  </a:lnTo>
                  <a:lnTo>
                    <a:pt x="3472510" y="68745"/>
                  </a:lnTo>
                  <a:lnTo>
                    <a:pt x="3472510" y="98221"/>
                  </a:lnTo>
                  <a:lnTo>
                    <a:pt x="3421951" y="98221"/>
                  </a:lnTo>
                  <a:lnTo>
                    <a:pt x="3421951" y="106883"/>
                  </a:lnTo>
                  <a:lnTo>
                    <a:pt x="3532619" y="106883"/>
                  </a:lnTo>
                  <a:lnTo>
                    <a:pt x="3532619" y="98221"/>
                  </a:lnTo>
                  <a:close/>
                </a:path>
                <a:path w="4039870" h="995045">
                  <a:moveTo>
                    <a:pt x="3633203" y="84391"/>
                  </a:moveTo>
                  <a:lnTo>
                    <a:pt x="3551199" y="84391"/>
                  </a:lnTo>
                  <a:lnTo>
                    <a:pt x="3551199" y="93052"/>
                  </a:lnTo>
                  <a:lnTo>
                    <a:pt x="3623894" y="93052"/>
                  </a:lnTo>
                  <a:lnTo>
                    <a:pt x="3623894" y="122948"/>
                  </a:lnTo>
                  <a:lnTo>
                    <a:pt x="3633203" y="122948"/>
                  </a:lnTo>
                  <a:lnTo>
                    <a:pt x="3633203" y="84391"/>
                  </a:lnTo>
                  <a:close/>
                </a:path>
                <a:path w="4039870" h="995045">
                  <a:moveTo>
                    <a:pt x="3634587" y="36880"/>
                  </a:moveTo>
                  <a:lnTo>
                    <a:pt x="3562019" y="36880"/>
                  </a:lnTo>
                  <a:lnTo>
                    <a:pt x="3562019" y="13411"/>
                  </a:lnTo>
                  <a:lnTo>
                    <a:pt x="3633330" y="13411"/>
                  </a:lnTo>
                  <a:lnTo>
                    <a:pt x="3633330" y="4749"/>
                  </a:lnTo>
                  <a:lnTo>
                    <a:pt x="3552710" y="4749"/>
                  </a:lnTo>
                  <a:lnTo>
                    <a:pt x="3552710" y="45542"/>
                  </a:lnTo>
                  <a:lnTo>
                    <a:pt x="3634587" y="45542"/>
                  </a:lnTo>
                  <a:lnTo>
                    <a:pt x="3634587" y="36880"/>
                  </a:lnTo>
                  <a:close/>
                </a:path>
                <a:path w="4039870" h="995045">
                  <a:moveTo>
                    <a:pt x="3648291" y="60921"/>
                  </a:moveTo>
                  <a:lnTo>
                    <a:pt x="3537610" y="60921"/>
                  </a:lnTo>
                  <a:lnTo>
                    <a:pt x="3537610" y="69583"/>
                  </a:lnTo>
                  <a:lnTo>
                    <a:pt x="3648291" y="69583"/>
                  </a:lnTo>
                  <a:lnTo>
                    <a:pt x="3648291" y="60921"/>
                  </a:lnTo>
                  <a:close/>
                </a:path>
                <a:path w="4039870" h="995045">
                  <a:moveTo>
                    <a:pt x="3716172" y="92075"/>
                  </a:moveTo>
                  <a:lnTo>
                    <a:pt x="3694557" y="60223"/>
                  </a:lnTo>
                  <a:lnTo>
                    <a:pt x="3692321" y="52387"/>
                  </a:lnTo>
                  <a:lnTo>
                    <a:pt x="3690734" y="42138"/>
                  </a:lnTo>
                  <a:lnTo>
                    <a:pt x="3690264" y="32829"/>
                  </a:lnTo>
                  <a:lnTo>
                    <a:pt x="3690264" y="9779"/>
                  </a:lnTo>
                  <a:lnTo>
                    <a:pt x="3680587" y="9779"/>
                  </a:lnTo>
                  <a:lnTo>
                    <a:pt x="3680587" y="32829"/>
                  </a:lnTo>
                  <a:lnTo>
                    <a:pt x="3680206" y="41389"/>
                  </a:lnTo>
                  <a:lnTo>
                    <a:pt x="3668115" y="77711"/>
                  </a:lnTo>
                  <a:lnTo>
                    <a:pt x="3652405" y="95707"/>
                  </a:lnTo>
                  <a:lnTo>
                    <a:pt x="3660076" y="101574"/>
                  </a:lnTo>
                  <a:lnTo>
                    <a:pt x="3684359" y="64973"/>
                  </a:lnTo>
                  <a:lnTo>
                    <a:pt x="3685362" y="60223"/>
                  </a:lnTo>
                  <a:lnTo>
                    <a:pt x="3686619" y="65112"/>
                  </a:lnTo>
                  <a:lnTo>
                    <a:pt x="3690264" y="74752"/>
                  </a:lnTo>
                  <a:lnTo>
                    <a:pt x="3700322" y="89700"/>
                  </a:lnTo>
                  <a:lnTo>
                    <a:pt x="3705237" y="94869"/>
                  </a:lnTo>
                  <a:lnTo>
                    <a:pt x="3709505" y="98361"/>
                  </a:lnTo>
                  <a:lnTo>
                    <a:pt x="3716172" y="92075"/>
                  </a:lnTo>
                  <a:close/>
                </a:path>
                <a:path w="4039870" h="995045">
                  <a:moveTo>
                    <a:pt x="3734155" y="2794"/>
                  </a:moveTo>
                  <a:lnTo>
                    <a:pt x="3724973" y="2794"/>
                  </a:lnTo>
                  <a:lnTo>
                    <a:pt x="3724973" y="43586"/>
                  </a:lnTo>
                  <a:lnTo>
                    <a:pt x="3704221" y="43586"/>
                  </a:lnTo>
                  <a:lnTo>
                    <a:pt x="3704221" y="52539"/>
                  </a:lnTo>
                  <a:lnTo>
                    <a:pt x="3724973" y="52539"/>
                  </a:lnTo>
                  <a:lnTo>
                    <a:pt x="3724973" y="117360"/>
                  </a:lnTo>
                  <a:lnTo>
                    <a:pt x="3734155" y="117360"/>
                  </a:lnTo>
                  <a:lnTo>
                    <a:pt x="3734155" y="2794"/>
                  </a:lnTo>
                  <a:close/>
                </a:path>
                <a:path w="4039870" h="995045">
                  <a:moveTo>
                    <a:pt x="3757295" y="0"/>
                  </a:moveTo>
                  <a:lnTo>
                    <a:pt x="3748113" y="0"/>
                  </a:lnTo>
                  <a:lnTo>
                    <a:pt x="3748113" y="122948"/>
                  </a:lnTo>
                  <a:lnTo>
                    <a:pt x="3757295" y="122948"/>
                  </a:lnTo>
                  <a:lnTo>
                    <a:pt x="3757295" y="0"/>
                  </a:lnTo>
                  <a:close/>
                </a:path>
                <a:path w="4039870" h="995045">
                  <a:moveTo>
                    <a:pt x="3886162" y="89839"/>
                  </a:moveTo>
                  <a:lnTo>
                    <a:pt x="3860711" y="58267"/>
                  </a:lnTo>
                  <a:lnTo>
                    <a:pt x="3856228" y="34086"/>
                  </a:lnTo>
                  <a:lnTo>
                    <a:pt x="3856228" y="22771"/>
                  </a:lnTo>
                  <a:lnTo>
                    <a:pt x="3883393" y="22771"/>
                  </a:lnTo>
                  <a:lnTo>
                    <a:pt x="3883393" y="13970"/>
                  </a:lnTo>
                  <a:lnTo>
                    <a:pt x="3819626" y="13970"/>
                  </a:lnTo>
                  <a:lnTo>
                    <a:pt x="3819626" y="22771"/>
                  </a:lnTo>
                  <a:lnTo>
                    <a:pt x="3846169" y="22771"/>
                  </a:lnTo>
                  <a:lnTo>
                    <a:pt x="3846169" y="34086"/>
                  </a:lnTo>
                  <a:lnTo>
                    <a:pt x="3834727" y="72377"/>
                  </a:lnTo>
                  <a:lnTo>
                    <a:pt x="3812717" y="94449"/>
                  </a:lnTo>
                  <a:lnTo>
                    <a:pt x="3820134" y="101574"/>
                  </a:lnTo>
                  <a:lnTo>
                    <a:pt x="3846919" y="71259"/>
                  </a:lnTo>
                  <a:lnTo>
                    <a:pt x="3851198" y="58267"/>
                  </a:lnTo>
                  <a:lnTo>
                    <a:pt x="3852329" y="62598"/>
                  </a:lnTo>
                  <a:lnTo>
                    <a:pt x="3855720" y="71958"/>
                  </a:lnTo>
                  <a:lnTo>
                    <a:pt x="3869055" y="89979"/>
                  </a:lnTo>
                  <a:lnTo>
                    <a:pt x="3875849" y="95148"/>
                  </a:lnTo>
                  <a:lnTo>
                    <a:pt x="3880002" y="97942"/>
                  </a:lnTo>
                  <a:lnTo>
                    <a:pt x="3886162" y="89839"/>
                  </a:lnTo>
                  <a:close/>
                </a:path>
                <a:path w="4039870" h="995045">
                  <a:moveTo>
                    <a:pt x="3927538" y="50165"/>
                  </a:moveTo>
                  <a:lnTo>
                    <a:pt x="3909428" y="50165"/>
                  </a:lnTo>
                  <a:lnTo>
                    <a:pt x="3909428" y="0"/>
                  </a:lnTo>
                  <a:lnTo>
                    <a:pt x="3899992" y="0"/>
                  </a:lnTo>
                  <a:lnTo>
                    <a:pt x="3899992" y="122948"/>
                  </a:lnTo>
                  <a:lnTo>
                    <a:pt x="3909428" y="122948"/>
                  </a:lnTo>
                  <a:lnTo>
                    <a:pt x="3909428" y="59105"/>
                  </a:lnTo>
                  <a:lnTo>
                    <a:pt x="3927538" y="59105"/>
                  </a:lnTo>
                  <a:lnTo>
                    <a:pt x="3927538" y="50165"/>
                  </a:lnTo>
                  <a:close/>
                </a:path>
                <a:path w="4039870" h="995045">
                  <a:moveTo>
                    <a:pt x="4039311" y="98920"/>
                  </a:moveTo>
                  <a:lnTo>
                    <a:pt x="4007243" y="98920"/>
                  </a:lnTo>
                  <a:lnTo>
                    <a:pt x="4007243" y="76149"/>
                  </a:lnTo>
                  <a:lnTo>
                    <a:pt x="4026357" y="76149"/>
                  </a:lnTo>
                  <a:lnTo>
                    <a:pt x="4026357" y="67487"/>
                  </a:lnTo>
                  <a:lnTo>
                    <a:pt x="3997807" y="67487"/>
                  </a:lnTo>
                  <a:lnTo>
                    <a:pt x="3997807" y="76149"/>
                  </a:lnTo>
                  <a:lnTo>
                    <a:pt x="3997807" y="98920"/>
                  </a:lnTo>
                  <a:lnTo>
                    <a:pt x="3971645" y="98920"/>
                  </a:lnTo>
                  <a:lnTo>
                    <a:pt x="3971645" y="76149"/>
                  </a:lnTo>
                  <a:lnTo>
                    <a:pt x="3997807" y="76149"/>
                  </a:lnTo>
                  <a:lnTo>
                    <a:pt x="3997807" y="67487"/>
                  </a:lnTo>
                  <a:lnTo>
                    <a:pt x="3953662" y="67487"/>
                  </a:lnTo>
                  <a:lnTo>
                    <a:pt x="3953662" y="47510"/>
                  </a:lnTo>
                  <a:lnTo>
                    <a:pt x="4021950" y="47510"/>
                  </a:lnTo>
                  <a:lnTo>
                    <a:pt x="4021950" y="10058"/>
                  </a:lnTo>
                  <a:lnTo>
                    <a:pt x="3943985" y="10058"/>
                  </a:lnTo>
                  <a:lnTo>
                    <a:pt x="3943985" y="18719"/>
                  </a:lnTo>
                  <a:lnTo>
                    <a:pt x="4012654" y="18719"/>
                  </a:lnTo>
                  <a:lnTo>
                    <a:pt x="4012654" y="38976"/>
                  </a:lnTo>
                  <a:lnTo>
                    <a:pt x="3944353" y="38976"/>
                  </a:lnTo>
                  <a:lnTo>
                    <a:pt x="3944353" y="76149"/>
                  </a:lnTo>
                  <a:lnTo>
                    <a:pt x="3962222" y="76149"/>
                  </a:lnTo>
                  <a:lnTo>
                    <a:pt x="3962222" y="98920"/>
                  </a:lnTo>
                  <a:lnTo>
                    <a:pt x="3928630" y="98920"/>
                  </a:lnTo>
                  <a:lnTo>
                    <a:pt x="3928630" y="107581"/>
                  </a:lnTo>
                  <a:lnTo>
                    <a:pt x="4039311" y="107581"/>
                  </a:lnTo>
                  <a:lnTo>
                    <a:pt x="4039311" y="9892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45483" y="8493709"/>
              <a:ext cx="2190699" cy="12294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71610" y="8696914"/>
              <a:ext cx="2064562" cy="125323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171609" y="8900105"/>
              <a:ext cx="494030" cy="125730"/>
            </a:xfrm>
            <a:custGeom>
              <a:avLst/>
              <a:gdLst/>
              <a:ahLst/>
              <a:cxnLst/>
              <a:rect l="l" t="t" r="r" b="b"/>
              <a:pathLst>
                <a:path w="494029" h="125729">
                  <a:moveTo>
                    <a:pt x="80746" y="68884"/>
                  </a:moveTo>
                  <a:lnTo>
                    <a:pt x="71310" y="68884"/>
                  </a:lnTo>
                  <a:lnTo>
                    <a:pt x="71310" y="122961"/>
                  </a:lnTo>
                  <a:lnTo>
                    <a:pt x="80746" y="122961"/>
                  </a:lnTo>
                  <a:lnTo>
                    <a:pt x="80746" y="68884"/>
                  </a:lnTo>
                  <a:close/>
                </a:path>
                <a:path w="494029" h="125729">
                  <a:moveTo>
                    <a:pt x="40373" y="68884"/>
                  </a:moveTo>
                  <a:lnTo>
                    <a:pt x="31064" y="68884"/>
                  </a:lnTo>
                  <a:lnTo>
                    <a:pt x="31064" y="121983"/>
                  </a:lnTo>
                  <a:lnTo>
                    <a:pt x="40373" y="121983"/>
                  </a:lnTo>
                  <a:lnTo>
                    <a:pt x="40373" y="68884"/>
                  </a:lnTo>
                  <a:close/>
                </a:path>
                <a:path w="494029" h="125729">
                  <a:moveTo>
                    <a:pt x="110680" y="60223"/>
                  </a:moveTo>
                  <a:lnTo>
                    <a:pt x="0" y="60223"/>
                  </a:lnTo>
                  <a:lnTo>
                    <a:pt x="0" y="68884"/>
                  </a:lnTo>
                  <a:lnTo>
                    <a:pt x="110680" y="68884"/>
                  </a:lnTo>
                  <a:lnTo>
                    <a:pt x="110680" y="60223"/>
                  </a:lnTo>
                  <a:close/>
                </a:path>
                <a:path w="494029" h="125729">
                  <a:moveTo>
                    <a:pt x="97599" y="7683"/>
                  </a:moveTo>
                  <a:lnTo>
                    <a:pt x="12953" y="7683"/>
                  </a:lnTo>
                  <a:lnTo>
                    <a:pt x="12953" y="16344"/>
                  </a:lnTo>
                  <a:lnTo>
                    <a:pt x="86779" y="16344"/>
                  </a:lnTo>
                  <a:lnTo>
                    <a:pt x="85572" y="28078"/>
                  </a:lnTo>
                  <a:lnTo>
                    <a:pt x="83810" y="40908"/>
                  </a:lnTo>
                  <a:lnTo>
                    <a:pt x="82024" y="52426"/>
                  </a:lnTo>
                  <a:lnTo>
                    <a:pt x="80746" y="60223"/>
                  </a:lnTo>
                  <a:lnTo>
                    <a:pt x="90309" y="60223"/>
                  </a:lnTo>
                  <a:lnTo>
                    <a:pt x="90931" y="56591"/>
                  </a:lnTo>
                  <a:lnTo>
                    <a:pt x="92697" y="47091"/>
                  </a:lnTo>
                  <a:lnTo>
                    <a:pt x="94081" y="37591"/>
                  </a:lnTo>
                  <a:lnTo>
                    <a:pt x="95127" y="29618"/>
                  </a:lnTo>
                  <a:lnTo>
                    <a:pt x="96126" y="21694"/>
                  </a:lnTo>
                  <a:lnTo>
                    <a:pt x="96981" y="14242"/>
                  </a:lnTo>
                  <a:lnTo>
                    <a:pt x="97599" y="7683"/>
                  </a:lnTo>
                  <a:close/>
                </a:path>
                <a:path w="494029" h="125729">
                  <a:moveTo>
                    <a:pt x="218554" y="0"/>
                  </a:moveTo>
                  <a:lnTo>
                    <a:pt x="209245" y="0"/>
                  </a:lnTo>
                  <a:lnTo>
                    <a:pt x="209245" y="29768"/>
                  </a:lnTo>
                  <a:lnTo>
                    <a:pt x="183464" y="29768"/>
                  </a:lnTo>
                  <a:lnTo>
                    <a:pt x="183464" y="38569"/>
                  </a:lnTo>
                  <a:lnTo>
                    <a:pt x="209245" y="38569"/>
                  </a:lnTo>
                  <a:lnTo>
                    <a:pt x="209245" y="74612"/>
                  </a:lnTo>
                  <a:lnTo>
                    <a:pt x="218554" y="74612"/>
                  </a:lnTo>
                  <a:lnTo>
                    <a:pt x="218554" y="0"/>
                  </a:lnTo>
                  <a:close/>
                </a:path>
                <a:path w="494029" h="125729">
                  <a:moveTo>
                    <a:pt x="160197" y="17043"/>
                  </a:moveTo>
                  <a:lnTo>
                    <a:pt x="150393" y="17043"/>
                  </a:lnTo>
                  <a:lnTo>
                    <a:pt x="150266" y="20116"/>
                  </a:lnTo>
                  <a:lnTo>
                    <a:pt x="149280" y="27792"/>
                  </a:lnTo>
                  <a:lnTo>
                    <a:pt x="123197" y="59623"/>
                  </a:lnTo>
                  <a:lnTo>
                    <a:pt x="118071" y="62318"/>
                  </a:lnTo>
                  <a:lnTo>
                    <a:pt x="124726" y="69583"/>
                  </a:lnTo>
                  <a:lnTo>
                    <a:pt x="128384" y="67767"/>
                  </a:lnTo>
                  <a:lnTo>
                    <a:pt x="136550" y="63157"/>
                  </a:lnTo>
                  <a:lnTo>
                    <a:pt x="143217" y="56311"/>
                  </a:lnTo>
                  <a:lnTo>
                    <a:pt x="149136" y="50304"/>
                  </a:lnTo>
                  <a:lnTo>
                    <a:pt x="153149" y="44576"/>
                  </a:lnTo>
                  <a:lnTo>
                    <a:pt x="155295" y="38849"/>
                  </a:lnTo>
                  <a:lnTo>
                    <a:pt x="165692" y="38849"/>
                  </a:lnTo>
                  <a:lnTo>
                    <a:pt x="163202" y="34097"/>
                  </a:lnTo>
                  <a:lnTo>
                    <a:pt x="161169" y="27445"/>
                  </a:lnTo>
                  <a:lnTo>
                    <a:pt x="160324" y="19977"/>
                  </a:lnTo>
                  <a:lnTo>
                    <a:pt x="160197" y="17043"/>
                  </a:lnTo>
                  <a:close/>
                </a:path>
                <a:path w="494029" h="125729">
                  <a:moveTo>
                    <a:pt x="165692" y="38849"/>
                  </a:moveTo>
                  <a:lnTo>
                    <a:pt x="155295" y="38849"/>
                  </a:lnTo>
                  <a:lnTo>
                    <a:pt x="158064" y="44716"/>
                  </a:lnTo>
                  <a:lnTo>
                    <a:pt x="160832" y="48628"/>
                  </a:lnTo>
                  <a:lnTo>
                    <a:pt x="173532" y="61480"/>
                  </a:lnTo>
                  <a:lnTo>
                    <a:pt x="182460" y="65112"/>
                  </a:lnTo>
                  <a:lnTo>
                    <a:pt x="185356" y="66230"/>
                  </a:lnTo>
                  <a:lnTo>
                    <a:pt x="191007" y="58267"/>
                  </a:lnTo>
                  <a:lnTo>
                    <a:pt x="186855" y="56870"/>
                  </a:lnTo>
                  <a:lnTo>
                    <a:pt x="176669" y="51981"/>
                  </a:lnTo>
                  <a:lnTo>
                    <a:pt x="170129" y="44856"/>
                  </a:lnTo>
                  <a:lnTo>
                    <a:pt x="166248" y="39909"/>
                  </a:lnTo>
                  <a:lnTo>
                    <a:pt x="165692" y="38849"/>
                  </a:lnTo>
                  <a:close/>
                </a:path>
                <a:path w="494029" h="125729">
                  <a:moveTo>
                    <a:pt x="185356" y="8242"/>
                  </a:moveTo>
                  <a:lnTo>
                    <a:pt x="125488" y="8242"/>
                  </a:lnTo>
                  <a:lnTo>
                    <a:pt x="125488" y="17043"/>
                  </a:lnTo>
                  <a:lnTo>
                    <a:pt x="185356" y="17043"/>
                  </a:lnTo>
                  <a:lnTo>
                    <a:pt x="185356" y="8242"/>
                  </a:lnTo>
                  <a:close/>
                </a:path>
                <a:path w="494029" h="125729">
                  <a:moveTo>
                    <a:pt x="179184" y="77266"/>
                  </a:moveTo>
                  <a:lnTo>
                    <a:pt x="161512" y="79078"/>
                  </a:lnTo>
                  <a:lnTo>
                    <a:pt x="148626" y="84112"/>
                  </a:lnTo>
                  <a:lnTo>
                    <a:pt x="140738" y="91765"/>
                  </a:lnTo>
                  <a:lnTo>
                    <a:pt x="138061" y="101434"/>
                  </a:lnTo>
                  <a:lnTo>
                    <a:pt x="140738" y="111009"/>
                  </a:lnTo>
                  <a:lnTo>
                    <a:pt x="148626" y="118576"/>
                  </a:lnTo>
                  <a:lnTo>
                    <a:pt x="161512" y="123548"/>
                  </a:lnTo>
                  <a:lnTo>
                    <a:pt x="179184" y="125336"/>
                  </a:lnTo>
                  <a:lnTo>
                    <a:pt x="196916" y="123548"/>
                  </a:lnTo>
                  <a:lnTo>
                    <a:pt x="209800" y="118576"/>
                  </a:lnTo>
                  <a:lnTo>
                    <a:pt x="211340" y="117093"/>
                  </a:lnTo>
                  <a:lnTo>
                    <a:pt x="179311" y="117093"/>
                  </a:lnTo>
                  <a:lnTo>
                    <a:pt x="166763" y="115983"/>
                  </a:lnTo>
                  <a:lnTo>
                    <a:pt x="156940" y="112826"/>
                  </a:lnTo>
                  <a:lnTo>
                    <a:pt x="150536" y="107889"/>
                  </a:lnTo>
                  <a:lnTo>
                    <a:pt x="148247" y="101434"/>
                  </a:lnTo>
                  <a:lnTo>
                    <a:pt x="150536" y="94864"/>
                  </a:lnTo>
                  <a:lnTo>
                    <a:pt x="156940" y="89944"/>
                  </a:lnTo>
                  <a:lnTo>
                    <a:pt x="166763" y="86858"/>
                  </a:lnTo>
                  <a:lnTo>
                    <a:pt x="179311" y="85788"/>
                  </a:lnTo>
                  <a:lnTo>
                    <a:pt x="211522" y="85788"/>
                  </a:lnTo>
                  <a:lnTo>
                    <a:pt x="209800" y="84112"/>
                  </a:lnTo>
                  <a:lnTo>
                    <a:pt x="196916" y="79078"/>
                  </a:lnTo>
                  <a:lnTo>
                    <a:pt x="179184" y="77266"/>
                  </a:lnTo>
                  <a:close/>
                </a:path>
                <a:path w="494029" h="125729">
                  <a:moveTo>
                    <a:pt x="211522" y="85788"/>
                  </a:moveTo>
                  <a:lnTo>
                    <a:pt x="179311" y="85788"/>
                  </a:lnTo>
                  <a:lnTo>
                    <a:pt x="191694" y="86879"/>
                  </a:lnTo>
                  <a:lnTo>
                    <a:pt x="201402" y="90014"/>
                  </a:lnTo>
                  <a:lnTo>
                    <a:pt x="207739" y="94982"/>
                  </a:lnTo>
                  <a:lnTo>
                    <a:pt x="210007" y="101574"/>
                  </a:lnTo>
                  <a:lnTo>
                    <a:pt x="207739" y="108007"/>
                  </a:lnTo>
                  <a:lnTo>
                    <a:pt x="201402" y="112896"/>
                  </a:lnTo>
                  <a:lnTo>
                    <a:pt x="191694" y="116004"/>
                  </a:lnTo>
                  <a:lnTo>
                    <a:pt x="179311" y="117093"/>
                  </a:lnTo>
                  <a:lnTo>
                    <a:pt x="211340" y="117093"/>
                  </a:lnTo>
                  <a:lnTo>
                    <a:pt x="217660" y="111009"/>
                  </a:lnTo>
                  <a:lnTo>
                    <a:pt x="220319" y="101434"/>
                  </a:lnTo>
                  <a:lnTo>
                    <a:pt x="217660" y="91765"/>
                  </a:lnTo>
                  <a:lnTo>
                    <a:pt x="211522" y="85788"/>
                  </a:lnTo>
                  <a:close/>
                </a:path>
                <a:path w="494029" h="125729">
                  <a:moveTo>
                    <a:pt x="337235" y="15786"/>
                  </a:moveTo>
                  <a:lnTo>
                    <a:pt x="284035" y="15786"/>
                  </a:lnTo>
                  <a:lnTo>
                    <a:pt x="284035" y="95846"/>
                  </a:lnTo>
                  <a:lnTo>
                    <a:pt x="337235" y="95846"/>
                  </a:lnTo>
                  <a:lnTo>
                    <a:pt x="337235" y="87185"/>
                  </a:lnTo>
                  <a:lnTo>
                    <a:pt x="293344" y="87185"/>
                  </a:lnTo>
                  <a:lnTo>
                    <a:pt x="293344" y="24447"/>
                  </a:lnTo>
                  <a:lnTo>
                    <a:pt x="337235" y="24447"/>
                  </a:lnTo>
                  <a:lnTo>
                    <a:pt x="337235" y="15786"/>
                  </a:lnTo>
                  <a:close/>
                </a:path>
                <a:path w="494029" h="125729">
                  <a:moveTo>
                    <a:pt x="337235" y="24447"/>
                  </a:moveTo>
                  <a:lnTo>
                    <a:pt x="327926" y="24447"/>
                  </a:lnTo>
                  <a:lnTo>
                    <a:pt x="327926" y="87185"/>
                  </a:lnTo>
                  <a:lnTo>
                    <a:pt x="337235" y="87185"/>
                  </a:lnTo>
                  <a:lnTo>
                    <a:pt x="337235" y="24447"/>
                  </a:lnTo>
                  <a:close/>
                </a:path>
                <a:path w="494029" h="125729">
                  <a:moveTo>
                    <a:pt x="369925" y="0"/>
                  </a:moveTo>
                  <a:lnTo>
                    <a:pt x="360502" y="0"/>
                  </a:lnTo>
                  <a:lnTo>
                    <a:pt x="360502" y="122961"/>
                  </a:lnTo>
                  <a:lnTo>
                    <a:pt x="369925" y="122961"/>
                  </a:lnTo>
                  <a:lnTo>
                    <a:pt x="369925" y="58127"/>
                  </a:lnTo>
                  <a:lnTo>
                    <a:pt x="387908" y="58127"/>
                  </a:lnTo>
                  <a:lnTo>
                    <a:pt x="387908" y="49047"/>
                  </a:lnTo>
                  <a:lnTo>
                    <a:pt x="369925" y="49047"/>
                  </a:lnTo>
                  <a:lnTo>
                    <a:pt x="369925" y="0"/>
                  </a:lnTo>
                  <a:close/>
                </a:path>
                <a:path w="494029" h="125729">
                  <a:moveTo>
                    <a:pt x="422973" y="86067"/>
                  </a:moveTo>
                  <a:lnTo>
                    <a:pt x="413664" y="86067"/>
                  </a:lnTo>
                  <a:lnTo>
                    <a:pt x="413664" y="120167"/>
                  </a:lnTo>
                  <a:lnTo>
                    <a:pt x="493775" y="120167"/>
                  </a:lnTo>
                  <a:lnTo>
                    <a:pt x="493775" y="111632"/>
                  </a:lnTo>
                  <a:lnTo>
                    <a:pt x="422973" y="111632"/>
                  </a:lnTo>
                  <a:lnTo>
                    <a:pt x="422973" y="86067"/>
                  </a:lnTo>
                  <a:close/>
                </a:path>
                <a:path w="494029" h="125729">
                  <a:moveTo>
                    <a:pt x="491007" y="0"/>
                  </a:moveTo>
                  <a:lnTo>
                    <a:pt x="481698" y="0"/>
                  </a:lnTo>
                  <a:lnTo>
                    <a:pt x="481698" y="19837"/>
                  </a:lnTo>
                  <a:lnTo>
                    <a:pt x="460070" y="19837"/>
                  </a:lnTo>
                  <a:lnTo>
                    <a:pt x="460070" y="28232"/>
                  </a:lnTo>
                  <a:lnTo>
                    <a:pt x="481698" y="28232"/>
                  </a:lnTo>
                  <a:lnTo>
                    <a:pt x="481698" y="43738"/>
                  </a:lnTo>
                  <a:lnTo>
                    <a:pt x="460070" y="43738"/>
                  </a:lnTo>
                  <a:lnTo>
                    <a:pt x="460070" y="52120"/>
                  </a:lnTo>
                  <a:lnTo>
                    <a:pt x="481698" y="52120"/>
                  </a:lnTo>
                  <a:lnTo>
                    <a:pt x="481698" y="90677"/>
                  </a:lnTo>
                  <a:lnTo>
                    <a:pt x="491007" y="90677"/>
                  </a:lnTo>
                  <a:lnTo>
                    <a:pt x="491007" y="0"/>
                  </a:lnTo>
                  <a:close/>
                </a:path>
                <a:path w="494029" h="125729">
                  <a:moveTo>
                    <a:pt x="452653" y="6705"/>
                  </a:moveTo>
                  <a:lnTo>
                    <a:pt x="400075" y="6705"/>
                  </a:lnTo>
                  <a:lnTo>
                    <a:pt x="400075" y="15366"/>
                  </a:lnTo>
                  <a:lnTo>
                    <a:pt x="443344" y="15366"/>
                  </a:lnTo>
                  <a:lnTo>
                    <a:pt x="443344" y="37871"/>
                  </a:lnTo>
                  <a:lnTo>
                    <a:pt x="400075" y="37871"/>
                  </a:lnTo>
                  <a:lnTo>
                    <a:pt x="400075" y="76009"/>
                  </a:lnTo>
                  <a:lnTo>
                    <a:pt x="442389" y="75169"/>
                  </a:lnTo>
                  <a:lnTo>
                    <a:pt x="468617" y="72516"/>
                  </a:lnTo>
                  <a:lnTo>
                    <a:pt x="468617" y="67348"/>
                  </a:lnTo>
                  <a:lnTo>
                    <a:pt x="409384" y="67348"/>
                  </a:lnTo>
                  <a:lnTo>
                    <a:pt x="409384" y="46253"/>
                  </a:lnTo>
                  <a:lnTo>
                    <a:pt x="452653" y="46253"/>
                  </a:lnTo>
                  <a:lnTo>
                    <a:pt x="452653" y="6705"/>
                  </a:lnTo>
                  <a:close/>
                </a:path>
                <a:path w="494029" h="125729">
                  <a:moveTo>
                    <a:pt x="468617" y="64134"/>
                  </a:moveTo>
                  <a:lnTo>
                    <a:pt x="409384" y="67348"/>
                  </a:lnTo>
                  <a:lnTo>
                    <a:pt x="468617" y="67348"/>
                  </a:lnTo>
                  <a:lnTo>
                    <a:pt x="468617" y="641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67373" y="9126222"/>
              <a:ext cx="67157" cy="7461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176623" y="9098279"/>
              <a:ext cx="1193800" cy="133350"/>
            </a:xfrm>
            <a:custGeom>
              <a:avLst/>
              <a:gdLst/>
              <a:ahLst/>
              <a:cxnLst/>
              <a:rect l="l" t="t" r="r" b="b"/>
              <a:pathLst>
                <a:path w="1193800" h="133350">
                  <a:moveTo>
                    <a:pt x="43891" y="15646"/>
                  </a:moveTo>
                  <a:lnTo>
                    <a:pt x="13334" y="15646"/>
                  </a:lnTo>
                  <a:lnTo>
                    <a:pt x="13334" y="24307"/>
                  </a:lnTo>
                  <a:lnTo>
                    <a:pt x="43891" y="24307"/>
                  </a:lnTo>
                  <a:lnTo>
                    <a:pt x="43891" y="15646"/>
                  </a:lnTo>
                  <a:close/>
                </a:path>
                <a:path w="1193800" h="133350">
                  <a:moveTo>
                    <a:pt x="57226" y="36741"/>
                  </a:moveTo>
                  <a:lnTo>
                    <a:pt x="0" y="36741"/>
                  </a:lnTo>
                  <a:lnTo>
                    <a:pt x="0" y="45402"/>
                  </a:lnTo>
                  <a:lnTo>
                    <a:pt x="57226" y="45402"/>
                  </a:lnTo>
                  <a:lnTo>
                    <a:pt x="57226" y="36741"/>
                  </a:lnTo>
                  <a:close/>
                </a:path>
                <a:path w="1193800" h="133350">
                  <a:moveTo>
                    <a:pt x="100241" y="66370"/>
                  </a:moveTo>
                  <a:lnTo>
                    <a:pt x="91058" y="66370"/>
                  </a:lnTo>
                  <a:lnTo>
                    <a:pt x="91058" y="127977"/>
                  </a:lnTo>
                  <a:lnTo>
                    <a:pt x="100241" y="127977"/>
                  </a:lnTo>
                  <a:lnTo>
                    <a:pt x="100241" y="66370"/>
                  </a:lnTo>
                  <a:close/>
                </a:path>
                <a:path w="1193800" h="133350">
                  <a:moveTo>
                    <a:pt x="75336" y="7823"/>
                  </a:moveTo>
                  <a:lnTo>
                    <a:pt x="66154" y="7823"/>
                  </a:lnTo>
                  <a:lnTo>
                    <a:pt x="66154" y="122389"/>
                  </a:lnTo>
                  <a:lnTo>
                    <a:pt x="75336" y="122389"/>
                  </a:lnTo>
                  <a:lnTo>
                    <a:pt x="75336" y="66370"/>
                  </a:lnTo>
                  <a:lnTo>
                    <a:pt x="100241" y="66370"/>
                  </a:lnTo>
                  <a:lnTo>
                    <a:pt x="100241" y="56870"/>
                  </a:lnTo>
                  <a:lnTo>
                    <a:pt x="75336" y="56870"/>
                  </a:lnTo>
                  <a:lnTo>
                    <a:pt x="75336" y="7823"/>
                  </a:lnTo>
                  <a:close/>
                </a:path>
                <a:path w="1193800" h="133350">
                  <a:moveTo>
                    <a:pt x="100241" y="5029"/>
                  </a:moveTo>
                  <a:lnTo>
                    <a:pt x="91058" y="5029"/>
                  </a:lnTo>
                  <a:lnTo>
                    <a:pt x="91058" y="56870"/>
                  </a:lnTo>
                  <a:lnTo>
                    <a:pt x="100241" y="56870"/>
                  </a:lnTo>
                  <a:lnTo>
                    <a:pt x="100241" y="5029"/>
                  </a:lnTo>
                  <a:close/>
                </a:path>
                <a:path w="1193800" h="133350">
                  <a:moveTo>
                    <a:pt x="28676" y="55753"/>
                  </a:moveTo>
                  <a:lnTo>
                    <a:pt x="18877" y="57647"/>
                  </a:lnTo>
                  <a:lnTo>
                    <a:pt x="10926" y="62947"/>
                  </a:lnTo>
                  <a:lnTo>
                    <a:pt x="5593" y="71076"/>
                  </a:lnTo>
                  <a:lnTo>
                    <a:pt x="3644" y="81457"/>
                  </a:lnTo>
                  <a:lnTo>
                    <a:pt x="5593" y="92059"/>
                  </a:lnTo>
                  <a:lnTo>
                    <a:pt x="10926" y="100264"/>
                  </a:lnTo>
                  <a:lnTo>
                    <a:pt x="18877" y="105562"/>
                  </a:lnTo>
                  <a:lnTo>
                    <a:pt x="28676" y="107442"/>
                  </a:lnTo>
                  <a:lnTo>
                    <a:pt x="38636" y="105542"/>
                  </a:lnTo>
                  <a:lnTo>
                    <a:pt x="46569" y="100212"/>
                  </a:lnTo>
                  <a:lnTo>
                    <a:pt x="47483" y="98780"/>
                  </a:lnTo>
                  <a:lnTo>
                    <a:pt x="19113" y="98780"/>
                  </a:lnTo>
                  <a:lnTo>
                    <a:pt x="12941" y="92059"/>
                  </a:lnTo>
                  <a:lnTo>
                    <a:pt x="12826" y="71399"/>
                  </a:lnTo>
                  <a:lnTo>
                    <a:pt x="19113" y="64135"/>
                  </a:lnTo>
                  <a:lnTo>
                    <a:pt x="47335" y="64135"/>
                  </a:lnTo>
                  <a:lnTo>
                    <a:pt x="46569" y="62947"/>
                  </a:lnTo>
                  <a:lnTo>
                    <a:pt x="38636" y="57647"/>
                  </a:lnTo>
                  <a:lnTo>
                    <a:pt x="28676" y="55753"/>
                  </a:lnTo>
                  <a:close/>
                </a:path>
                <a:path w="1193800" h="133350">
                  <a:moveTo>
                    <a:pt x="47335" y="64135"/>
                  </a:moveTo>
                  <a:lnTo>
                    <a:pt x="38366" y="64135"/>
                  </a:lnTo>
                  <a:lnTo>
                    <a:pt x="44526" y="71399"/>
                  </a:lnTo>
                  <a:lnTo>
                    <a:pt x="44414" y="92059"/>
                  </a:lnTo>
                  <a:lnTo>
                    <a:pt x="38366" y="98780"/>
                  </a:lnTo>
                  <a:lnTo>
                    <a:pt x="47483" y="98780"/>
                  </a:lnTo>
                  <a:lnTo>
                    <a:pt x="51775" y="92059"/>
                  </a:lnTo>
                  <a:lnTo>
                    <a:pt x="53708" y="81457"/>
                  </a:lnTo>
                  <a:lnTo>
                    <a:pt x="51813" y="71076"/>
                  </a:lnTo>
                  <a:lnTo>
                    <a:pt x="47335" y="64135"/>
                  </a:lnTo>
                  <a:close/>
                </a:path>
                <a:path w="1193800" h="133350">
                  <a:moveTo>
                    <a:pt x="148628" y="9220"/>
                  </a:moveTo>
                  <a:lnTo>
                    <a:pt x="136466" y="11507"/>
                  </a:lnTo>
                  <a:lnTo>
                    <a:pt x="127007" y="17776"/>
                  </a:lnTo>
                  <a:lnTo>
                    <a:pt x="120876" y="27136"/>
                  </a:lnTo>
                  <a:lnTo>
                    <a:pt x="118694" y="38696"/>
                  </a:lnTo>
                  <a:lnTo>
                    <a:pt x="120876" y="50183"/>
                  </a:lnTo>
                  <a:lnTo>
                    <a:pt x="127007" y="59505"/>
                  </a:lnTo>
                  <a:lnTo>
                    <a:pt x="136466" y="65760"/>
                  </a:lnTo>
                  <a:lnTo>
                    <a:pt x="148628" y="68046"/>
                  </a:lnTo>
                  <a:lnTo>
                    <a:pt x="160731" y="65760"/>
                  </a:lnTo>
                  <a:lnTo>
                    <a:pt x="170195" y="59505"/>
                  </a:lnTo>
                  <a:lnTo>
                    <a:pt x="170460" y="59105"/>
                  </a:lnTo>
                  <a:lnTo>
                    <a:pt x="148628" y="59105"/>
                  </a:lnTo>
                  <a:lnTo>
                    <a:pt x="139964" y="57508"/>
                  </a:lnTo>
                  <a:lnTo>
                    <a:pt x="133657" y="53144"/>
                  </a:lnTo>
                  <a:lnTo>
                    <a:pt x="129804" y="46659"/>
                  </a:lnTo>
                  <a:lnTo>
                    <a:pt x="128498" y="38696"/>
                  </a:lnTo>
                  <a:lnTo>
                    <a:pt x="129804" y="30816"/>
                  </a:lnTo>
                  <a:lnTo>
                    <a:pt x="133657" y="24377"/>
                  </a:lnTo>
                  <a:lnTo>
                    <a:pt x="139964" y="20033"/>
                  </a:lnTo>
                  <a:lnTo>
                    <a:pt x="148628" y="18440"/>
                  </a:lnTo>
                  <a:lnTo>
                    <a:pt x="170632" y="18440"/>
                  </a:lnTo>
                  <a:lnTo>
                    <a:pt x="170195" y="17776"/>
                  </a:lnTo>
                  <a:lnTo>
                    <a:pt x="160731" y="11507"/>
                  </a:lnTo>
                  <a:lnTo>
                    <a:pt x="148628" y="9220"/>
                  </a:lnTo>
                  <a:close/>
                </a:path>
                <a:path w="1193800" h="133350">
                  <a:moveTo>
                    <a:pt x="170632" y="18440"/>
                  </a:moveTo>
                  <a:lnTo>
                    <a:pt x="148628" y="18440"/>
                  </a:lnTo>
                  <a:lnTo>
                    <a:pt x="157270" y="20033"/>
                  </a:lnTo>
                  <a:lnTo>
                    <a:pt x="163528" y="24377"/>
                  </a:lnTo>
                  <a:lnTo>
                    <a:pt x="167334" y="30816"/>
                  </a:lnTo>
                  <a:lnTo>
                    <a:pt x="168617" y="38696"/>
                  </a:lnTo>
                  <a:lnTo>
                    <a:pt x="167334" y="46659"/>
                  </a:lnTo>
                  <a:lnTo>
                    <a:pt x="163528" y="53144"/>
                  </a:lnTo>
                  <a:lnTo>
                    <a:pt x="157270" y="57508"/>
                  </a:lnTo>
                  <a:lnTo>
                    <a:pt x="148628" y="59105"/>
                  </a:lnTo>
                  <a:lnTo>
                    <a:pt x="170460" y="59105"/>
                  </a:lnTo>
                  <a:lnTo>
                    <a:pt x="176360" y="50183"/>
                  </a:lnTo>
                  <a:lnTo>
                    <a:pt x="178561" y="38696"/>
                  </a:lnTo>
                  <a:lnTo>
                    <a:pt x="176360" y="27136"/>
                  </a:lnTo>
                  <a:lnTo>
                    <a:pt x="170632" y="18440"/>
                  </a:lnTo>
                  <a:close/>
                </a:path>
                <a:path w="1193800" h="133350">
                  <a:moveTo>
                    <a:pt x="214274" y="5029"/>
                  </a:moveTo>
                  <a:lnTo>
                    <a:pt x="204965" y="5029"/>
                  </a:lnTo>
                  <a:lnTo>
                    <a:pt x="204965" y="75171"/>
                  </a:lnTo>
                  <a:lnTo>
                    <a:pt x="214274" y="75171"/>
                  </a:lnTo>
                  <a:lnTo>
                    <a:pt x="214274" y="5029"/>
                  </a:lnTo>
                  <a:close/>
                </a:path>
                <a:path w="1193800" h="133350">
                  <a:moveTo>
                    <a:pt x="214401" y="82715"/>
                  </a:moveTo>
                  <a:lnTo>
                    <a:pt x="136931" y="82715"/>
                  </a:lnTo>
                  <a:lnTo>
                    <a:pt x="136931" y="126580"/>
                  </a:lnTo>
                  <a:lnTo>
                    <a:pt x="214401" y="126580"/>
                  </a:lnTo>
                  <a:lnTo>
                    <a:pt x="214401" y="117919"/>
                  </a:lnTo>
                  <a:lnTo>
                    <a:pt x="146481" y="117919"/>
                  </a:lnTo>
                  <a:lnTo>
                    <a:pt x="146481" y="91376"/>
                  </a:lnTo>
                  <a:lnTo>
                    <a:pt x="214401" y="91376"/>
                  </a:lnTo>
                  <a:lnTo>
                    <a:pt x="214401" y="82715"/>
                  </a:lnTo>
                  <a:close/>
                </a:path>
                <a:path w="1193800" h="133350">
                  <a:moveTo>
                    <a:pt x="214401" y="91376"/>
                  </a:moveTo>
                  <a:lnTo>
                    <a:pt x="205092" y="91376"/>
                  </a:lnTo>
                  <a:lnTo>
                    <a:pt x="205092" y="117919"/>
                  </a:lnTo>
                  <a:lnTo>
                    <a:pt x="214401" y="117919"/>
                  </a:lnTo>
                  <a:lnTo>
                    <a:pt x="214401" y="91376"/>
                  </a:lnTo>
                  <a:close/>
                </a:path>
                <a:path w="1193800" h="133350">
                  <a:moveTo>
                    <a:pt x="283921" y="11315"/>
                  </a:moveTo>
                  <a:lnTo>
                    <a:pt x="266542" y="13690"/>
                  </a:lnTo>
                  <a:lnTo>
                    <a:pt x="253211" y="20256"/>
                  </a:lnTo>
                  <a:lnTo>
                    <a:pt x="244668" y="30175"/>
                  </a:lnTo>
                  <a:lnTo>
                    <a:pt x="241655" y="42608"/>
                  </a:lnTo>
                  <a:lnTo>
                    <a:pt x="244668" y="55049"/>
                  </a:lnTo>
                  <a:lnTo>
                    <a:pt x="253211" y="64971"/>
                  </a:lnTo>
                  <a:lnTo>
                    <a:pt x="266542" y="71538"/>
                  </a:lnTo>
                  <a:lnTo>
                    <a:pt x="283921" y="73914"/>
                  </a:lnTo>
                  <a:lnTo>
                    <a:pt x="301292" y="71538"/>
                  </a:lnTo>
                  <a:lnTo>
                    <a:pt x="314333" y="65112"/>
                  </a:lnTo>
                  <a:lnTo>
                    <a:pt x="283921" y="65112"/>
                  </a:lnTo>
                  <a:lnTo>
                    <a:pt x="271507" y="63523"/>
                  </a:lnTo>
                  <a:lnTo>
                    <a:pt x="261123" y="58999"/>
                  </a:lnTo>
                  <a:lnTo>
                    <a:pt x="253994" y="51905"/>
                  </a:lnTo>
                  <a:lnTo>
                    <a:pt x="251345" y="42608"/>
                  </a:lnTo>
                  <a:lnTo>
                    <a:pt x="253994" y="33222"/>
                  </a:lnTo>
                  <a:lnTo>
                    <a:pt x="261123" y="26193"/>
                  </a:lnTo>
                  <a:lnTo>
                    <a:pt x="271507" y="21784"/>
                  </a:lnTo>
                  <a:lnTo>
                    <a:pt x="283921" y="20256"/>
                  </a:lnTo>
                  <a:lnTo>
                    <a:pt x="314667" y="20256"/>
                  </a:lnTo>
                  <a:lnTo>
                    <a:pt x="301345" y="13690"/>
                  </a:lnTo>
                  <a:lnTo>
                    <a:pt x="283921" y="11315"/>
                  </a:lnTo>
                  <a:close/>
                </a:path>
                <a:path w="1193800" h="133350">
                  <a:moveTo>
                    <a:pt x="314667" y="20256"/>
                  </a:moveTo>
                  <a:lnTo>
                    <a:pt x="283921" y="20256"/>
                  </a:lnTo>
                  <a:lnTo>
                    <a:pt x="296274" y="21784"/>
                  </a:lnTo>
                  <a:lnTo>
                    <a:pt x="306660" y="26193"/>
                  </a:lnTo>
                  <a:lnTo>
                    <a:pt x="313817" y="33222"/>
                  </a:lnTo>
                  <a:lnTo>
                    <a:pt x="316483" y="42608"/>
                  </a:lnTo>
                  <a:lnTo>
                    <a:pt x="313835" y="51905"/>
                  </a:lnTo>
                  <a:lnTo>
                    <a:pt x="306708" y="58999"/>
                  </a:lnTo>
                  <a:lnTo>
                    <a:pt x="296327" y="63523"/>
                  </a:lnTo>
                  <a:lnTo>
                    <a:pt x="283921" y="65112"/>
                  </a:lnTo>
                  <a:lnTo>
                    <a:pt x="314333" y="65112"/>
                  </a:lnTo>
                  <a:lnTo>
                    <a:pt x="314620" y="64971"/>
                  </a:lnTo>
                  <a:lnTo>
                    <a:pt x="323161" y="55049"/>
                  </a:lnTo>
                  <a:lnTo>
                    <a:pt x="326174" y="42608"/>
                  </a:lnTo>
                  <a:lnTo>
                    <a:pt x="323179" y="30175"/>
                  </a:lnTo>
                  <a:lnTo>
                    <a:pt x="314667" y="20256"/>
                  </a:lnTo>
                  <a:close/>
                </a:path>
                <a:path w="1193800" h="133350">
                  <a:moveTo>
                    <a:pt x="339255" y="104228"/>
                  </a:moveTo>
                  <a:lnTo>
                    <a:pt x="228574" y="104228"/>
                  </a:lnTo>
                  <a:lnTo>
                    <a:pt x="228574" y="112890"/>
                  </a:lnTo>
                  <a:lnTo>
                    <a:pt x="339255" y="112890"/>
                  </a:lnTo>
                  <a:lnTo>
                    <a:pt x="339255" y="104228"/>
                  </a:lnTo>
                  <a:close/>
                </a:path>
                <a:path w="1193800" h="133350">
                  <a:moveTo>
                    <a:pt x="268693" y="76708"/>
                  </a:moveTo>
                  <a:lnTo>
                    <a:pt x="259016" y="76708"/>
                  </a:lnTo>
                  <a:lnTo>
                    <a:pt x="259016" y="104228"/>
                  </a:lnTo>
                  <a:lnTo>
                    <a:pt x="268693" y="104228"/>
                  </a:lnTo>
                  <a:lnTo>
                    <a:pt x="268693" y="76708"/>
                  </a:lnTo>
                  <a:close/>
                </a:path>
                <a:path w="1193800" h="133350">
                  <a:moveTo>
                    <a:pt x="309194" y="76708"/>
                  </a:moveTo>
                  <a:lnTo>
                    <a:pt x="299516" y="76708"/>
                  </a:lnTo>
                  <a:lnTo>
                    <a:pt x="299516" y="104228"/>
                  </a:lnTo>
                  <a:lnTo>
                    <a:pt x="309194" y="104228"/>
                  </a:lnTo>
                  <a:lnTo>
                    <a:pt x="309194" y="76708"/>
                  </a:lnTo>
                  <a:close/>
                </a:path>
                <a:path w="1193800" h="133350">
                  <a:moveTo>
                    <a:pt x="401726" y="74053"/>
                  </a:moveTo>
                  <a:lnTo>
                    <a:pt x="392290" y="74053"/>
                  </a:lnTo>
                  <a:lnTo>
                    <a:pt x="392290" y="127977"/>
                  </a:lnTo>
                  <a:lnTo>
                    <a:pt x="401726" y="127977"/>
                  </a:lnTo>
                  <a:lnTo>
                    <a:pt x="401726" y="74053"/>
                  </a:lnTo>
                  <a:close/>
                </a:path>
                <a:path w="1193800" h="133350">
                  <a:moveTo>
                    <a:pt x="454926" y="65392"/>
                  </a:moveTo>
                  <a:lnTo>
                    <a:pt x="344246" y="65392"/>
                  </a:lnTo>
                  <a:lnTo>
                    <a:pt x="344246" y="74053"/>
                  </a:lnTo>
                  <a:lnTo>
                    <a:pt x="454926" y="74053"/>
                  </a:lnTo>
                  <a:lnTo>
                    <a:pt x="454926" y="65392"/>
                  </a:lnTo>
                  <a:close/>
                </a:path>
                <a:path w="1193800" h="133350">
                  <a:moveTo>
                    <a:pt x="441845" y="12712"/>
                  </a:moveTo>
                  <a:lnTo>
                    <a:pt x="357200" y="12712"/>
                  </a:lnTo>
                  <a:lnTo>
                    <a:pt x="357200" y="21374"/>
                  </a:lnTo>
                  <a:lnTo>
                    <a:pt x="431152" y="21374"/>
                  </a:lnTo>
                  <a:lnTo>
                    <a:pt x="429885" y="33143"/>
                  </a:lnTo>
                  <a:lnTo>
                    <a:pt x="428088" y="45950"/>
                  </a:lnTo>
                  <a:lnTo>
                    <a:pt x="426219" y="57473"/>
                  </a:lnTo>
                  <a:lnTo>
                    <a:pt x="424738" y="65392"/>
                  </a:lnTo>
                  <a:lnTo>
                    <a:pt x="434428" y="65392"/>
                  </a:lnTo>
                  <a:lnTo>
                    <a:pt x="435051" y="61899"/>
                  </a:lnTo>
                  <a:lnTo>
                    <a:pt x="437070" y="51549"/>
                  </a:lnTo>
                  <a:lnTo>
                    <a:pt x="438327" y="42468"/>
                  </a:lnTo>
                  <a:lnTo>
                    <a:pt x="439645" y="33143"/>
                  </a:lnTo>
                  <a:lnTo>
                    <a:pt x="440648" y="25285"/>
                  </a:lnTo>
                  <a:lnTo>
                    <a:pt x="441471" y="17794"/>
                  </a:lnTo>
                  <a:lnTo>
                    <a:pt x="441845" y="12712"/>
                  </a:lnTo>
                  <a:close/>
                </a:path>
                <a:path w="1193800" h="133350">
                  <a:moveTo>
                    <a:pt x="568070" y="19697"/>
                  </a:moveTo>
                  <a:lnTo>
                    <a:pt x="516127" y="19697"/>
                  </a:lnTo>
                  <a:lnTo>
                    <a:pt x="516127" y="28219"/>
                  </a:lnTo>
                  <a:lnTo>
                    <a:pt x="557377" y="28219"/>
                  </a:lnTo>
                  <a:lnTo>
                    <a:pt x="555937" y="37109"/>
                  </a:lnTo>
                  <a:lnTo>
                    <a:pt x="534904" y="79563"/>
                  </a:lnTo>
                  <a:lnTo>
                    <a:pt x="509079" y="99758"/>
                  </a:lnTo>
                  <a:lnTo>
                    <a:pt x="516381" y="106045"/>
                  </a:lnTo>
                  <a:lnTo>
                    <a:pt x="551091" y="73215"/>
                  </a:lnTo>
                  <a:lnTo>
                    <a:pt x="566544" y="32401"/>
                  </a:lnTo>
                  <a:lnTo>
                    <a:pt x="568070" y="19697"/>
                  </a:lnTo>
                  <a:close/>
                </a:path>
                <a:path w="1193800" h="133350">
                  <a:moveTo>
                    <a:pt x="604291" y="5029"/>
                  </a:moveTo>
                  <a:lnTo>
                    <a:pt x="594855" y="5029"/>
                  </a:lnTo>
                  <a:lnTo>
                    <a:pt x="594855" y="56032"/>
                  </a:lnTo>
                  <a:lnTo>
                    <a:pt x="569569" y="56032"/>
                  </a:lnTo>
                  <a:lnTo>
                    <a:pt x="569569" y="64833"/>
                  </a:lnTo>
                  <a:lnTo>
                    <a:pt x="594855" y="64833"/>
                  </a:lnTo>
                  <a:lnTo>
                    <a:pt x="594855" y="127977"/>
                  </a:lnTo>
                  <a:lnTo>
                    <a:pt x="604291" y="127977"/>
                  </a:lnTo>
                  <a:lnTo>
                    <a:pt x="604291" y="5029"/>
                  </a:lnTo>
                  <a:close/>
                </a:path>
                <a:path w="1193800" h="133350">
                  <a:moveTo>
                    <a:pt x="644118" y="8801"/>
                  </a:moveTo>
                  <a:lnTo>
                    <a:pt x="634682" y="8801"/>
                  </a:lnTo>
                  <a:lnTo>
                    <a:pt x="634682" y="62877"/>
                  </a:lnTo>
                  <a:lnTo>
                    <a:pt x="715175" y="62877"/>
                  </a:lnTo>
                  <a:lnTo>
                    <a:pt x="715175" y="54216"/>
                  </a:lnTo>
                  <a:lnTo>
                    <a:pt x="644131" y="54216"/>
                  </a:lnTo>
                  <a:lnTo>
                    <a:pt x="644131" y="33820"/>
                  </a:lnTo>
                  <a:lnTo>
                    <a:pt x="715175" y="33820"/>
                  </a:lnTo>
                  <a:lnTo>
                    <a:pt x="715175" y="25285"/>
                  </a:lnTo>
                  <a:lnTo>
                    <a:pt x="644118" y="25285"/>
                  </a:lnTo>
                  <a:lnTo>
                    <a:pt x="644118" y="8801"/>
                  </a:lnTo>
                  <a:close/>
                </a:path>
                <a:path w="1193800" h="133350">
                  <a:moveTo>
                    <a:pt x="715175" y="33820"/>
                  </a:moveTo>
                  <a:lnTo>
                    <a:pt x="705751" y="33820"/>
                  </a:lnTo>
                  <a:lnTo>
                    <a:pt x="705751" y="54216"/>
                  </a:lnTo>
                  <a:lnTo>
                    <a:pt x="715175" y="54216"/>
                  </a:lnTo>
                  <a:lnTo>
                    <a:pt x="715175" y="33820"/>
                  </a:lnTo>
                  <a:close/>
                </a:path>
                <a:path w="1193800" h="133350">
                  <a:moveTo>
                    <a:pt x="715175" y="8801"/>
                  </a:moveTo>
                  <a:lnTo>
                    <a:pt x="705751" y="8801"/>
                  </a:lnTo>
                  <a:lnTo>
                    <a:pt x="705751" y="25285"/>
                  </a:lnTo>
                  <a:lnTo>
                    <a:pt x="715175" y="25285"/>
                  </a:lnTo>
                  <a:lnTo>
                    <a:pt x="715175" y="8801"/>
                  </a:lnTo>
                  <a:close/>
                </a:path>
                <a:path w="1193800" h="133350">
                  <a:moveTo>
                    <a:pt x="679462" y="87464"/>
                  </a:moveTo>
                  <a:lnTo>
                    <a:pt x="669899" y="87464"/>
                  </a:lnTo>
                  <a:lnTo>
                    <a:pt x="669899" y="127977"/>
                  </a:lnTo>
                  <a:lnTo>
                    <a:pt x="679462" y="127977"/>
                  </a:lnTo>
                  <a:lnTo>
                    <a:pt x="679462" y="87464"/>
                  </a:lnTo>
                  <a:close/>
                </a:path>
                <a:path w="1193800" h="133350">
                  <a:moveTo>
                    <a:pt x="730275" y="78803"/>
                  </a:moveTo>
                  <a:lnTo>
                    <a:pt x="619594" y="78803"/>
                  </a:lnTo>
                  <a:lnTo>
                    <a:pt x="619594" y="87464"/>
                  </a:lnTo>
                  <a:lnTo>
                    <a:pt x="730275" y="87464"/>
                  </a:lnTo>
                  <a:lnTo>
                    <a:pt x="730275" y="78803"/>
                  </a:lnTo>
                  <a:close/>
                </a:path>
                <a:path w="1193800" h="133350">
                  <a:moveTo>
                    <a:pt x="765200" y="0"/>
                  </a:moveTo>
                  <a:lnTo>
                    <a:pt x="758913" y="0"/>
                  </a:lnTo>
                  <a:lnTo>
                    <a:pt x="752195" y="11865"/>
                  </a:lnTo>
                  <a:lnTo>
                    <a:pt x="745264" y="27033"/>
                  </a:lnTo>
                  <a:lnTo>
                    <a:pt x="739843" y="45346"/>
                  </a:lnTo>
                  <a:lnTo>
                    <a:pt x="737654" y="66649"/>
                  </a:lnTo>
                  <a:lnTo>
                    <a:pt x="739843" y="88004"/>
                  </a:lnTo>
                  <a:lnTo>
                    <a:pt x="745264" y="106306"/>
                  </a:lnTo>
                  <a:lnTo>
                    <a:pt x="752195" y="121440"/>
                  </a:lnTo>
                  <a:lnTo>
                    <a:pt x="758913" y="133286"/>
                  </a:lnTo>
                  <a:lnTo>
                    <a:pt x="765200" y="133286"/>
                  </a:lnTo>
                  <a:lnTo>
                    <a:pt x="756959" y="115527"/>
                  </a:lnTo>
                  <a:lnTo>
                    <a:pt x="751335" y="98605"/>
                  </a:lnTo>
                  <a:lnTo>
                    <a:pt x="748116" y="82365"/>
                  </a:lnTo>
                  <a:lnTo>
                    <a:pt x="747090" y="66649"/>
                  </a:lnTo>
                  <a:lnTo>
                    <a:pt x="748116" y="50945"/>
                  </a:lnTo>
                  <a:lnTo>
                    <a:pt x="751335" y="34734"/>
                  </a:lnTo>
                  <a:lnTo>
                    <a:pt x="756959" y="17818"/>
                  </a:lnTo>
                  <a:lnTo>
                    <a:pt x="765200" y="0"/>
                  </a:lnTo>
                  <a:close/>
                </a:path>
                <a:path w="1193800" h="133350">
                  <a:moveTo>
                    <a:pt x="801154" y="15786"/>
                  </a:moveTo>
                  <a:lnTo>
                    <a:pt x="794740" y="15786"/>
                  </a:lnTo>
                  <a:lnTo>
                    <a:pt x="794486" y="20955"/>
                  </a:lnTo>
                  <a:lnTo>
                    <a:pt x="791857" y="25844"/>
                  </a:lnTo>
                  <a:lnTo>
                    <a:pt x="788454" y="28638"/>
                  </a:lnTo>
                  <a:lnTo>
                    <a:pt x="783805" y="32131"/>
                  </a:lnTo>
                  <a:lnTo>
                    <a:pt x="779525" y="33528"/>
                  </a:lnTo>
                  <a:lnTo>
                    <a:pt x="774623" y="33528"/>
                  </a:lnTo>
                  <a:lnTo>
                    <a:pt x="774623" y="41071"/>
                  </a:lnTo>
                  <a:lnTo>
                    <a:pt x="792733" y="41071"/>
                  </a:lnTo>
                  <a:lnTo>
                    <a:pt x="792733" y="115125"/>
                  </a:lnTo>
                  <a:lnTo>
                    <a:pt x="801154" y="115125"/>
                  </a:lnTo>
                  <a:lnTo>
                    <a:pt x="801154" y="15786"/>
                  </a:lnTo>
                  <a:close/>
                </a:path>
                <a:path w="1193800" h="133350">
                  <a:moveTo>
                    <a:pt x="875474" y="5727"/>
                  </a:moveTo>
                  <a:lnTo>
                    <a:pt x="840511" y="5727"/>
                  </a:lnTo>
                  <a:lnTo>
                    <a:pt x="840511" y="14249"/>
                  </a:lnTo>
                  <a:lnTo>
                    <a:pt x="875474" y="14249"/>
                  </a:lnTo>
                  <a:lnTo>
                    <a:pt x="875474" y="5727"/>
                  </a:lnTo>
                  <a:close/>
                </a:path>
                <a:path w="1193800" h="133350">
                  <a:moveTo>
                    <a:pt x="851954" y="87045"/>
                  </a:moveTo>
                  <a:lnTo>
                    <a:pt x="842390" y="87045"/>
                  </a:lnTo>
                  <a:lnTo>
                    <a:pt x="842390" y="125183"/>
                  </a:lnTo>
                  <a:lnTo>
                    <a:pt x="923518" y="125183"/>
                  </a:lnTo>
                  <a:lnTo>
                    <a:pt x="923518" y="116522"/>
                  </a:lnTo>
                  <a:lnTo>
                    <a:pt x="851954" y="116522"/>
                  </a:lnTo>
                  <a:lnTo>
                    <a:pt x="851954" y="87045"/>
                  </a:lnTo>
                  <a:close/>
                </a:path>
                <a:path w="1193800" h="133350">
                  <a:moveTo>
                    <a:pt x="920495" y="5029"/>
                  </a:moveTo>
                  <a:lnTo>
                    <a:pt x="911186" y="5029"/>
                  </a:lnTo>
                  <a:lnTo>
                    <a:pt x="911186" y="43307"/>
                  </a:lnTo>
                  <a:lnTo>
                    <a:pt x="887171" y="43307"/>
                  </a:lnTo>
                  <a:lnTo>
                    <a:pt x="887171" y="52108"/>
                  </a:lnTo>
                  <a:lnTo>
                    <a:pt x="911186" y="52108"/>
                  </a:lnTo>
                  <a:lnTo>
                    <a:pt x="911186" y="94449"/>
                  </a:lnTo>
                  <a:lnTo>
                    <a:pt x="920495" y="94449"/>
                  </a:lnTo>
                  <a:lnTo>
                    <a:pt x="920495" y="5029"/>
                  </a:lnTo>
                  <a:close/>
                </a:path>
                <a:path w="1193800" h="133350">
                  <a:moveTo>
                    <a:pt x="862888" y="33947"/>
                  </a:moveTo>
                  <a:lnTo>
                    <a:pt x="853084" y="33947"/>
                  </a:lnTo>
                  <a:lnTo>
                    <a:pt x="853084" y="35204"/>
                  </a:lnTo>
                  <a:lnTo>
                    <a:pt x="852007" y="41246"/>
                  </a:lnTo>
                  <a:lnTo>
                    <a:pt x="825296" y="71120"/>
                  </a:lnTo>
                  <a:lnTo>
                    <a:pt x="820127" y="73494"/>
                  </a:lnTo>
                  <a:lnTo>
                    <a:pt x="826668" y="81318"/>
                  </a:lnTo>
                  <a:lnTo>
                    <a:pt x="856983" y="53657"/>
                  </a:lnTo>
                  <a:lnTo>
                    <a:pt x="857986" y="50431"/>
                  </a:lnTo>
                  <a:lnTo>
                    <a:pt x="868269" y="50431"/>
                  </a:lnTo>
                  <a:lnTo>
                    <a:pt x="866163" y="47010"/>
                  </a:lnTo>
                  <a:lnTo>
                    <a:pt x="863794" y="40962"/>
                  </a:lnTo>
                  <a:lnTo>
                    <a:pt x="862888" y="35204"/>
                  </a:lnTo>
                  <a:lnTo>
                    <a:pt x="862888" y="33947"/>
                  </a:lnTo>
                  <a:close/>
                </a:path>
                <a:path w="1193800" h="133350">
                  <a:moveTo>
                    <a:pt x="868269" y="50431"/>
                  </a:moveTo>
                  <a:lnTo>
                    <a:pt x="857986" y="50431"/>
                  </a:lnTo>
                  <a:lnTo>
                    <a:pt x="859243" y="54076"/>
                  </a:lnTo>
                  <a:lnTo>
                    <a:pt x="864273" y="61201"/>
                  </a:lnTo>
                  <a:lnTo>
                    <a:pt x="876858" y="72936"/>
                  </a:lnTo>
                  <a:lnTo>
                    <a:pt x="884783" y="77266"/>
                  </a:lnTo>
                  <a:lnTo>
                    <a:pt x="888301" y="78384"/>
                  </a:lnTo>
                  <a:lnTo>
                    <a:pt x="893203" y="70142"/>
                  </a:lnTo>
                  <a:lnTo>
                    <a:pt x="889304" y="69024"/>
                  </a:lnTo>
                  <a:lnTo>
                    <a:pt x="881633" y="64973"/>
                  </a:lnTo>
                  <a:lnTo>
                    <a:pt x="874344" y="57988"/>
                  </a:lnTo>
                  <a:lnTo>
                    <a:pt x="869759" y="52851"/>
                  </a:lnTo>
                  <a:lnTo>
                    <a:pt x="868269" y="50431"/>
                  </a:lnTo>
                  <a:close/>
                </a:path>
                <a:path w="1193800" h="133350">
                  <a:moveTo>
                    <a:pt x="888682" y="25425"/>
                  </a:moveTo>
                  <a:lnTo>
                    <a:pt x="827303" y="25425"/>
                  </a:lnTo>
                  <a:lnTo>
                    <a:pt x="827303" y="33947"/>
                  </a:lnTo>
                  <a:lnTo>
                    <a:pt x="888682" y="33947"/>
                  </a:lnTo>
                  <a:lnTo>
                    <a:pt x="888682" y="25425"/>
                  </a:lnTo>
                  <a:close/>
                </a:path>
                <a:path w="1193800" h="133350">
                  <a:moveTo>
                    <a:pt x="994155" y="13970"/>
                  </a:moveTo>
                  <a:lnTo>
                    <a:pt x="940955" y="13970"/>
                  </a:lnTo>
                  <a:lnTo>
                    <a:pt x="940955" y="71120"/>
                  </a:lnTo>
                  <a:lnTo>
                    <a:pt x="994155" y="71120"/>
                  </a:lnTo>
                  <a:lnTo>
                    <a:pt x="994155" y="62598"/>
                  </a:lnTo>
                  <a:lnTo>
                    <a:pt x="950277" y="62598"/>
                  </a:lnTo>
                  <a:lnTo>
                    <a:pt x="950277" y="22644"/>
                  </a:lnTo>
                  <a:lnTo>
                    <a:pt x="994155" y="22644"/>
                  </a:lnTo>
                  <a:lnTo>
                    <a:pt x="994155" y="13970"/>
                  </a:lnTo>
                  <a:close/>
                </a:path>
                <a:path w="1193800" h="133350">
                  <a:moveTo>
                    <a:pt x="994155" y="22644"/>
                  </a:moveTo>
                  <a:lnTo>
                    <a:pt x="984859" y="22644"/>
                  </a:lnTo>
                  <a:lnTo>
                    <a:pt x="984859" y="62598"/>
                  </a:lnTo>
                  <a:lnTo>
                    <a:pt x="994155" y="62598"/>
                  </a:lnTo>
                  <a:lnTo>
                    <a:pt x="994155" y="22644"/>
                  </a:lnTo>
                  <a:close/>
                </a:path>
                <a:path w="1193800" h="133350">
                  <a:moveTo>
                    <a:pt x="962723" y="86766"/>
                  </a:moveTo>
                  <a:lnTo>
                    <a:pt x="953287" y="86766"/>
                  </a:lnTo>
                  <a:lnTo>
                    <a:pt x="953287" y="125183"/>
                  </a:lnTo>
                  <a:lnTo>
                    <a:pt x="1032268" y="125183"/>
                  </a:lnTo>
                  <a:lnTo>
                    <a:pt x="1032268" y="116662"/>
                  </a:lnTo>
                  <a:lnTo>
                    <a:pt x="962723" y="116662"/>
                  </a:lnTo>
                  <a:lnTo>
                    <a:pt x="962723" y="86766"/>
                  </a:lnTo>
                  <a:close/>
                </a:path>
                <a:path w="1193800" h="133350">
                  <a:moveTo>
                    <a:pt x="1027861" y="5029"/>
                  </a:moveTo>
                  <a:lnTo>
                    <a:pt x="1018565" y="5029"/>
                  </a:lnTo>
                  <a:lnTo>
                    <a:pt x="1018565" y="94310"/>
                  </a:lnTo>
                  <a:lnTo>
                    <a:pt x="1027861" y="94310"/>
                  </a:lnTo>
                  <a:lnTo>
                    <a:pt x="1027861" y="49174"/>
                  </a:lnTo>
                  <a:lnTo>
                    <a:pt x="1044600" y="49174"/>
                  </a:lnTo>
                  <a:lnTo>
                    <a:pt x="1044600" y="40233"/>
                  </a:lnTo>
                  <a:lnTo>
                    <a:pt x="1027861" y="40233"/>
                  </a:lnTo>
                  <a:lnTo>
                    <a:pt x="1027861" y="5029"/>
                  </a:lnTo>
                  <a:close/>
                </a:path>
                <a:path w="1193800" h="133350">
                  <a:moveTo>
                    <a:pt x="1082293" y="95008"/>
                  </a:moveTo>
                  <a:lnTo>
                    <a:pt x="1072984" y="95008"/>
                  </a:lnTo>
                  <a:lnTo>
                    <a:pt x="1072984" y="125183"/>
                  </a:lnTo>
                  <a:lnTo>
                    <a:pt x="1153845" y="125183"/>
                  </a:lnTo>
                  <a:lnTo>
                    <a:pt x="1153845" y="116522"/>
                  </a:lnTo>
                  <a:lnTo>
                    <a:pt x="1082293" y="116522"/>
                  </a:lnTo>
                  <a:lnTo>
                    <a:pt x="1082293" y="95008"/>
                  </a:lnTo>
                  <a:close/>
                </a:path>
                <a:path w="1193800" h="133350">
                  <a:moveTo>
                    <a:pt x="1150962" y="5029"/>
                  </a:moveTo>
                  <a:lnTo>
                    <a:pt x="1141526" y="5029"/>
                  </a:lnTo>
                  <a:lnTo>
                    <a:pt x="1141526" y="76428"/>
                  </a:lnTo>
                  <a:lnTo>
                    <a:pt x="1111846" y="76428"/>
                  </a:lnTo>
                  <a:lnTo>
                    <a:pt x="1111846" y="84810"/>
                  </a:lnTo>
                  <a:lnTo>
                    <a:pt x="1141526" y="84810"/>
                  </a:lnTo>
                  <a:lnTo>
                    <a:pt x="1141526" y="101155"/>
                  </a:lnTo>
                  <a:lnTo>
                    <a:pt x="1150962" y="101155"/>
                  </a:lnTo>
                  <a:lnTo>
                    <a:pt x="1150962" y="5029"/>
                  </a:lnTo>
                  <a:close/>
                </a:path>
                <a:path w="1193800" h="133350">
                  <a:moveTo>
                    <a:pt x="1137119" y="54495"/>
                  </a:moveTo>
                  <a:lnTo>
                    <a:pt x="1096124" y="58127"/>
                  </a:lnTo>
                  <a:lnTo>
                    <a:pt x="1053109" y="58407"/>
                  </a:lnTo>
                  <a:lnTo>
                    <a:pt x="1053109" y="66789"/>
                  </a:lnTo>
                  <a:lnTo>
                    <a:pt x="1081912" y="66789"/>
                  </a:lnTo>
                  <a:lnTo>
                    <a:pt x="1081912" y="89979"/>
                  </a:lnTo>
                  <a:lnTo>
                    <a:pt x="1091222" y="89979"/>
                  </a:lnTo>
                  <a:lnTo>
                    <a:pt x="1091222" y="66649"/>
                  </a:lnTo>
                  <a:lnTo>
                    <a:pt x="1104987" y="66317"/>
                  </a:lnTo>
                  <a:lnTo>
                    <a:pt x="1117800" y="65462"/>
                  </a:lnTo>
                  <a:lnTo>
                    <a:pt x="1128798" y="64292"/>
                  </a:lnTo>
                  <a:lnTo>
                    <a:pt x="1137119" y="63017"/>
                  </a:lnTo>
                  <a:lnTo>
                    <a:pt x="1137119" y="54495"/>
                  </a:lnTo>
                  <a:close/>
                </a:path>
                <a:path w="1193800" h="133350">
                  <a:moveTo>
                    <a:pt x="1092352" y="4330"/>
                  </a:moveTo>
                  <a:lnTo>
                    <a:pt x="1080134" y="6153"/>
                  </a:lnTo>
                  <a:lnTo>
                    <a:pt x="1070911" y="11053"/>
                  </a:lnTo>
                  <a:lnTo>
                    <a:pt x="1065084" y="18180"/>
                  </a:lnTo>
                  <a:lnTo>
                    <a:pt x="1063053" y="26682"/>
                  </a:lnTo>
                  <a:lnTo>
                    <a:pt x="1065066" y="35243"/>
                  </a:lnTo>
                  <a:lnTo>
                    <a:pt x="1070863" y="42364"/>
                  </a:lnTo>
                  <a:lnTo>
                    <a:pt x="1080080" y="47231"/>
                  </a:lnTo>
                  <a:lnTo>
                    <a:pt x="1092352" y="49034"/>
                  </a:lnTo>
                  <a:lnTo>
                    <a:pt x="1104624" y="47251"/>
                  </a:lnTo>
                  <a:lnTo>
                    <a:pt x="1113840" y="42416"/>
                  </a:lnTo>
                  <a:lnTo>
                    <a:pt x="1115391" y="40513"/>
                  </a:lnTo>
                  <a:lnTo>
                    <a:pt x="1079017" y="40513"/>
                  </a:lnTo>
                  <a:lnTo>
                    <a:pt x="1072349" y="33108"/>
                  </a:lnTo>
                  <a:lnTo>
                    <a:pt x="1072349" y="20116"/>
                  </a:lnTo>
                  <a:lnTo>
                    <a:pt x="1078763" y="12573"/>
                  </a:lnTo>
                  <a:lnTo>
                    <a:pt x="1115117" y="12573"/>
                  </a:lnTo>
                  <a:lnTo>
                    <a:pt x="1113888" y="11053"/>
                  </a:lnTo>
                  <a:lnTo>
                    <a:pt x="1104677" y="6153"/>
                  </a:lnTo>
                  <a:lnTo>
                    <a:pt x="1092352" y="4330"/>
                  </a:lnTo>
                  <a:close/>
                </a:path>
                <a:path w="1193800" h="133350">
                  <a:moveTo>
                    <a:pt x="1115117" y="12573"/>
                  </a:moveTo>
                  <a:lnTo>
                    <a:pt x="1106055" y="12573"/>
                  </a:lnTo>
                  <a:lnTo>
                    <a:pt x="1112469" y="20116"/>
                  </a:lnTo>
                  <a:lnTo>
                    <a:pt x="1112469" y="33108"/>
                  </a:lnTo>
                  <a:lnTo>
                    <a:pt x="1106055" y="40513"/>
                  </a:lnTo>
                  <a:lnTo>
                    <a:pt x="1115391" y="40513"/>
                  </a:lnTo>
                  <a:lnTo>
                    <a:pt x="1119637" y="35302"/>
                  </a:lnTo>
                  <a:lnTo>
                    <a:pt x="1121651" y="26682"/>
                  </a:lnTo>
                  <a:lnTo>
                    <a:pt x="1119655" y="18180"/>
                  </a:lnTo>
                  <a:lnTo>
                    <a:pt x="1115117" y="12573"/>
                  </a:lnTo>
                  <a:close/>
                </a:path>
                <a:path w="1193800" h="133350">
                  <a:moveTo>
                    <a:pt x="1172057" y="0"/>
                  </a:moveTo>
                  <a:lnTo>
                    <a:pt x="1165758" y="0"/>
                  </a:lnTo>
                  <a:lnTo>
                    <a:pt x="1174004" y="17818"/>
                  </a:lnTo>
                  <a:lnTo>
                    <a:pt x="1179628" y="34734"/>
                  </a:lnTo>
                  <a:lnTo>
                    <a:pt x="1182844" y="50945"/>
                  </a:lnTo>
                  <a:lnTo>
                    <a:pt x="1183868" y="66649"/>
                  </a:lnTo>
                  <a:lnTo>
                    <a:pt x="1182844" y="82365"/>
                  </a:lnTo>
                  <a:lnTo>
                    <a:pt x="1179628" y="98605"/>
                  </a:lnTo>
                  <a:lnTo>
                    <a:pt x="1174004" y="115527"/>
                  </a:lnTo>
                  <a:lnTo>
                    <a:pt x="1165758" y="133286"/>
                  </a:lnTo>
                  <a:lnTo>
                    <a:pt x="1172057" y="133286"/>
                  </a:lnTo>
                  <a:lnTo>
                    <a:pt x="1178768" y="121440"/>
                  </a:lnTo>
                  <a:lnTo>
                    <a:pt x="1185695" y="106306"/>
                  </a:lnTo>
                  <a:lnTo>
                    <a:pt x="1191115" y="88004"/>
                  </a:lnTo>
                  <a:lnTo>
                    <a:pt x="1193304" y="66649"/>
                  </a:lnTo>
                  <a:lnTo>
                    <a:pt x="1191115" y="45346"/>
                  </a:lnTo>
                  <a:lnTo>
                    <a:pt x="1185695" y="27033"/>
                  </a:lnTo>
                  <a:lnTo>
                    <a:pt x="1178768" y="11865"/>
                  </a:lnTo>
                  <a:lnTo>
                    <a:pt x="11720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67373" y="9329422"/>
              <a:ext cx="67157" cy="7461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73611" y="9301479"/>
              <a:ext cx="1782851" cy="133286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693011" y="692951"/>
            <a:ext cx="6247765" cy="235585"/>
            <a:chOff x="693011" y="692951"/>
            <a:chExt cx="6247765" cy="235585"/>
          </a:xfrm>
        </p:grpSpPr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3011" y="692951"/>
              <a:ext cx="6247643" cy="23558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0000" y="720000"/>
              <a:ext cx="6120003" cy="108000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946950" y="1334268"/>
            <a:ext cx="5740400" cy="448945"/>
            <a:chOff x="946950" y="1334268"/>
            <a:chExt cx="5740400" cy="448945"/>
          </a:xfrm>
        </p:grpSpPr>
        <p:pic>
          <p:nvPicPr>
            <p:cNvPr id="104" name="object 10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00431" y="1334268"/>
              <a:ext cx="4758182" cy="24536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46950" y="1606626"/>
              <a:ext cx="5740146" cy="17602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80795" y="1606626"/>
              <a:ext cx="5198402" cy="6985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978509" y="1640471"/>
              <a:ext cx="5603240" cy="36195"/>
            </a:xfrm>
            <a:custGeom>
              <a:avLst/>
              <a:gdLst/>
              <a:ahLst/>
              <a:cxnLst/>
              <a:rect l="l" t="t" r="r" b="b"/>
              <a:pathLst>
                <a:path w="5603240" h="36194">
                  <a:moveTo>
                    <a:pt x="5602973" y="0"/>
                  </a:moveTo>
                  <a:lnTo>
                    <a:pt x="0" y="0"/>
                  </a:lnTo>
                  <a:lnTo>
                    <a:pt x="0" y="36004"/>
                  </a:lnTo>
                  <a:lnTo>
                    <a:pt x="5602973" y="36004"/>
                  </a:lnTo>
                  <a:lnTo>
                    <a:pt x="5602973" y="0"/>
                  </a:lnTo>
                  <a:close/>
                </a:path>
              </a:pathLst>
            </a:custGeom>
            <a:solidFill>
              <a:srgbClr val="F26522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8440" y="10115581"/>
            <a:ext cx="75247" cy="11637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15594" y="10117811"/>
            <a:ext cx="644525" cy="104775"/>
          </a:xfrm>
          <a:custGeom>
            <a:avLst/>
            <a:gdLst/>
            <a:ahLst/>
            <a:cxnLst/>
            <a:rect l="l" t="t" r="r" b="b"/>
            <a:pathLst>
              <a:path w="644525" h="104775">
                <a:moveTo>
                  <a:pt x="0" y="104393"/>
                </a:moveTo>
                <a:lnTo>
                  <a:pt x="644398" y="104393"/>
                </a:lnTo>
                <a:lnTo>
                  <a:pt x="644398" y="0"/>
                </a:lnTo>
                <a:lnTo>
                  <a:pt x="0" y="0"/>
                </a:lnTo>
                <a:lnTo>
                  <a:pt x="0" y="104393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19999" y="2124004"/>
            <a:ext cx="6263640" cy="7882255"/>
            <a:chOff x="719999" y="2124004"/>
            <a:chExt cx="6263640" cy="7882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147" y="2126157"/>
              <a:ext cx="4475988" cy="21899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566" y="2126157"/>
              <a:ext cx="1789935" cy="26288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147" y="4311569"/>
              <a:ext cx="4475990" cy="21945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3566" y="4750486"/>
              <a:ext cx="1789935" cy="26311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147" y="6501557"/>
              <a:ext cx="4475990" cy="21945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3566" y="7377100"/>
              <a:ext cx="1789935" cy="26289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147" y="8691549"/>
              <a:ext cx="4475987" cy="13144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3174" y="2127179"/>
              <a:ext cx="6113780" cy="7733665"/>
            </a:xfrm>
            <a:custGeom>
              <a:avLst/>
              <a:gdLst/>
              <a:ahLst/>
              <a:cxnLst/>
              <a:rect l="l" t="t" r="r" b="b"/>
              <a:pathLst>
                <a:path w="6113780" h="7733665">
                  <a:moveTo>
                    <a:pt x="6113653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7733652"/>
                  </a:lnTo>
                  <a:lnTo>
                    <a:pt x="6005652" y="7733652"/>
                  </a:lnTo>
                  <a:lnTo>
                    <a:pt x="6068090" y="7731964"/>
                  </a:lnTo>
                  <a:lnTo>
                    <a:pt x="6100152" y="7720152"/>
                  </a:lnTo>
                  <a:lnTo>
                    <a:pt x="6111965" y="7688089"/>
                  </a:lnTo>
                  <a:lnTo>
                    <a:pt x="6113653" y="7625651"/>
                  </a:lnTo>
                  <a:lnTo>
                    <a:pt x="6113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23174" y="2127179"/>
              <a:ext cx="6113780" cy="7733665"/>
            </a:xfrm>
            <a:custGeom>
              <a:avLst/>
              <a:gdLst/>
              <a:ahLst/>
              <a:cxnLst/>
              <a:rect l="l" t="t" r="r" b="b"/>
              <a:pathLst>
                <a:path w="6113780" h="7733665">
                  <a:moveTo>
                    <a:pt x="108000" y="0"/>
                  </a:move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7733652"/>
                  </a:lnTo>
                  <a:lnTo>
                    <a:pt x="6005652" y="7733652"/>
                  </a:lnTo>
                  <a:lnTo>
                    <a:pt x="6068090" y="7731964"/>
                  </a:lnTo>
                  <a:lnTo>
                    <a:pt x="6100152" y="7720152"/>
                  </a:lnTo>
                  <a:lnTo>
                    <a:pt x="6111965" y="7688089"/>
                  </a:lnTo>
                  <a:lnTo>
                    <a:pt x="6113653" y="7625651"/>
                  </a:lnTo>
                  <a:lnTo>
                    <a:pt x="6113653" y="0"/>
                  </a:lnTo>
                  <a:lnTo>
                    <a:pt x="108000" y="0"/>
                  </a:lnTo>
                  <a:close/>
                </a:path>
              </a:pathLst>
            </a:custGeom>
            <a:ln w="63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3571" y="2525909"/>
              <a:ext cx="5140372" cy="178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3574" y="2818014"/>
              <a:ext cx="2136255" cy="1786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8711" y="3221761"/>
              <a:ext cx="5115953" cy="1461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2856" y="3474957"/>
              <a:ext cx="4970843" cy="1469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6717" y="3729126"/>
              <a:ext cx="4979809" cy="1467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6284" y="3982965"/>
              <a:ext cx="4976812" cy="1469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9571" y="4237761"/>
              <a:ext cx="2580449" cy="1425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43572" y="5212010"/>
              <a:ext cx="5161003" cy="184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8711" y="5907862"/>
              <a:ext cx="5114670" cy="1422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8645" y="5504108"/>
              <a:ext cx="2497607" cy="1786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2852" y="6161853"/>
              <a:ext cx="4972951" cy="1461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22861" y="6415857"/>
              <a:ext cx="4968659" cy="1425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26858" y="6669858"/>
              <a:ext cx="4976240" cy="1461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29134" y="6923851"/>
              <a:ext cx="2530881" cy="14236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52312" y="8190212"/>
              <a:ext cx="1000061" cy="1786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49050" y="7898113"/>
              <a:ext cx="5139956" cy="1786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78711" y="8593328"/>
              <a:ext cx="5115242" cy="1431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33562" y="8842248"/>
              <a:ext cx="4958816" cy="15140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23142" y="9096248"/>
              <a:ext cx="763905" cy="151765"/>
            </a:xfrm>
            <a:custGeom>
              <a:avLst/>
              <a:gdLst/>
              <a:ahLst/>
              <a:cxnLst/>
              <a:rect l="l" t="t" r="r" b="b"/>
              <a:pathLst>
                <a:path w="763905" h="151765">
                  <a:moveTo>
                    <a:pt x="92405" y="9194"/>
                  </a:moveTo>
                  <a:lnTo>
                    <a:pt x="81978" y="9194"/>
                  </a:lnTo>
                  <a:lnTo>
                    <a:pt x="81978" y="57924"/>
                  </a:lnTo>
                  <a:lnTo>
                    <a:pt x="59842" y="57924"/>
                  </a:lnTo>
                  <a:lnTo>
                    <a:pt x="59842" y="68237"/>
                  </a:lnTo>
                  <a:lnTo>
                    <a:pt x="81978" y="68237"/>
                  </a:lnTo>
                  <a:lnTo>
                    <a:pt x="81978" y="139026"/>
                  </a:lnTo>
                  <a:lnTo>
                    <a:pt x="92405" y="139026"/>
                  </a:lnTo>
                  <a:lnTo>
                    <a:pt x="92405" y="9194"/>
                  </a:lnTo>
                  <a:close/>
                </a:path>
                <a:path w="763905" h="151765">
                  <a:moveTo>
                    <a:pt x="42697" y="33007"/>
                  </a:moveTo>
                  <a:lnTo>
                    <a:pt x="31559" y="33007"/>
                  </a:lnTo>
                  <a:lnTo>
                    <a:pt x="31559" y="44437"/>
                  </a:lnTo>
                  <a:lnTo>
                    <a:pt x="30999" y="55091"/>
                  </a:lnTo>
                  <a:lnTo>
                    <a:pt x="17552" y="94115"/>
                  </a:lnTo>
                  <a:lnTo>
                    <a:pt x="0" y="114426"/>
                  </a:lnTo>
                  <a:lnTo>
                    <a:pt x="8712" y="121564"/>
                  </a:lnTo>
                  <a:lnTo>
                    <a:pt x="32842" y="88557"/>
                  </a:lnTo>
                  <a:lnTo>
                    <a:pt x="37134" y="75387"/>
                  </a:lnTo>
                  <a:lnTo>
                    <a:pt x="47738" y="75387"/>
                  </a:lnTo>
                  <a:lnTo>
                    <a:pt x="45305" y="67265"/>
                  </a:lnTo>
                  <a:lnTo>
                    <a:pt x="43344" y="55738"/>
                  </a:lnTo>
                  <a:lnTo>
                    <a:pt x="42697" y="44437"/>
                  </a:lnTo>
                  <a:lnTo>
                    <a:pt x="42697" y="33007"/>
                  </a:lnTo>
                  <a:close/>
                </a:path>
                <a:path w="763905" h="151765">
                  <a:moveTo>
                    <a:pt x="47738" y="75387"/>
                  </a:moveTo>
                  <a:lnTo>
                    <a:pt x="37134" y="75387"/>
                  </a:lnTo>
                  <a:lnTo>
                    <a:pt x="38566" y="80036"/>
                  </a:lnTo>
                  <a:lnTo>
                    <a:pt x="60976" y="114533"/>
                  </a:lnTo>
                  <a:lnTo>
                    <a:pt x="64693" y="117754"/>
                  </a:lnTo>
                  <a:lnTo>
                    <a:pt x="72123" y="109981"/>
                  </a:lnTo>
                  <a:lnTo>
                    <a:pt x="67992" y="106651"/>
                  </a:lnTo>
                  <a:lnTo>
                    <a:pt x="63393" y="102007"/>
                  </a:lnTo>
                  <a:lnTo>
                    <a:pt x="58450" y="95876"/>
                  </a:lnTo>
                  <a:lnTo>
                    <a:pt x="53276" y="88074"/>
                  </a:lnTo>
                  <a:lnTo>
                    <a:pt x="48607" y="78287"/>
                  </a:lnTo>
                  <a:lnTo>
                    <a:pt x="47738" y="75387"/>
                  </a:lnTo>
                  <a:close/>
                </a:path>
                <a:path w="763905" h="151765">
                  <a:moveTo>
                    <a:pt x="66268" y="23164"/>
                  </a:moveTo>
                  <a:lnTo>
                    <a:pt x="7708" y="23164"/>
                  </a:lnTo>
                  <a:lnTo>
                    <a:pt x="7708" y="33007"/>
                  </a:lnTo>
                  <a:lnTo>
                    <a:pt x="66268" y="33007"/>
                  </a:lnTo>
                  <a:lnTo>
                    <a:pt x="66268" y="23164"/>
                  </a:lnTo>
                  <a:close/>
                </a:path>
                <a:path w="763905" h="151765">
                  <a:moveTo>
                    <a:pt x="118541" y="5714"/>
                  </a:moveTo>
                  <a:lnTo>
                    <a:pt x="108115" y="5714"/>
                  </a:lnTo>
                  <a:lnTo>
                    <a:pt x="108115" y="145376"/>
                  </a:lnTo>
                  <a:lnTo>
                    <a:pt x="118541" y="145376"/>
                  </a:lnTo>
                  <a:lnTo>
                    <a:pt x="118541" y="5714"/>
                  </a:lnTo>
                  <a:close/>
                </a:path>
                <a:path w="763905" h="151765">
                  <a:moveTo>
                    <a:pt x="167716" y="14757"/>
                  </a:moveTo>
                  <a:lnTo>
                    <a:pt x="154201" y="17200"/>
                  </a:lnTo>
                  <a:lnTo>
                    <a:pt x="143687" y="23825"/>
                  </a:lnTo>
                  <a:lnTo>
                    <a:pt x="136869" y="33574"/>
                  </a:lnTo>
                  <a:lnTo>
                    <a:pt x="134442" y="45389"/>
                  </a:lnTo>
                  <a:lnTo>
                    <a:pt x="135595" y="53151"/>
                  </a:lnTo>
                  <a:lnTo>
                    <a:pt x="138742" y="60107"/>
                  </a:lnTo>
                  <a:lnTo>
                    <a:pt x="143416" y="66051"/>
                  </a:lnTo>
                  <a:lnTo>
                    <a:pt x="149148" y="70777"/>
                  </a:lnTo>
                  <a:lnTo>
                    <a:pt x="142017" y="76104"/>
                  </a:lnTo>
                  <a:lnTo>
                    <a:pt x="136226" y="83000"/>
                  </a:lnTo>
                  <a:lnTo>
                    <a:pt x="132303" y="91154"/>
                  </a:lnTo>
                  <a:lnTo>
                    <a:pt x="130873" y="100139"/>
                  </a:lnTo>
                  <a:lnTo>
                    <a:pt x="133638" y="113304"/>
                  </a:lnTo>
                  <a:lnTo>
                    <a:pt x="141317" y="124164"/>
                  </a:lnTo>
                  <a:lnTo>
                    <a:pt x="152985" y="131543"/>
                  </a:lnTo>
                  <a:lnTo>
                    <a:pt x="167716" y="134264"/>
                  </a:lnTo>
                  <a:lnTo>
                    <a:pt x="182331" y="131543"/>
                  </a:lnTo>
                  <a:lnTo>
                    <a:pt x="193850" y="124269"/>
                  </a:lnTo>
                  <a:lnTo>
                    <a:pt x="167716" y="124269"/>
                  </a:lnTo>
                  <a:lnTo>
                    <a:pt x="156433" y="122374"/>
                  </a:lnTo>
                  <a:lnTo>
                    <a:pt x="148042" y="117205"/>
                  </a:lnTo>
                  <a:lnTo>
                    <a:pt x="142811" y="109535"/>
                  </a:lnTo>
                  <a:lnTo>
                    <a:pt x="141008" y="100139"/>
                  </a:lnTo>
                  <a:lnTo>
                    <a:pt x="142811" y="90795"/>
                  </a:lnTo>
                  <a:lnTo>
                    <a:pt x="148042" y="83238"/>
                  </a:lnTo>
                  <a:lnTo>
                    <a:pt x="156433" y="78183"/>
                  </a:lnTo>
                  <a:lnTo>
                    <a:pt x="167716" y="76339"/>
                  </a:lnTo>
                  <a:lnTo>
                    <a:pt x="193435" y="76339"/>
                  </a:lnTo>
                  <a:lnTo>
                    <a:pt x="193180" y="76040"/>
                  </a:lnTo>
                  <a:lnTo>
                    <a:pt x="186004" y="70624"/>
                  </a:lnTo>
                  <a:lnTo>
                    <a:pt x="191758" y="65987"/>
                  </a:lnTo>
                  <a:lnTo>
                    <a:pt x="192244" y="65379"/>
                  </a:lnTo>
                  <a:lnTo>
                    <a:pt x="167716" y="65379"/>
                  </a:lnTo>
                  <a:lnTo>
                    <a:pt x="157378" y="63771"/>
                  </a:lnTo>
                  <a:lnTo>
                    <a:pt x="150226" y="59412"/>
                  </a:lnTo>
                  <a:lnTo>
                    <a:pt x="146072" y="52997"/>
                  </a:lnTo>
                  <a:lnTo>
                    <a:pt x="144729" y="45224"/>
                  </a:lnTo>
                  <a:lnTo>
                    <a:pt x="146072" y="37249"/>
                  </a:lnTo>
                  <a:lnTo>
                    <a:pt x="150226" y="30687"/>
                  </a:lnTo>
                  <a:lnTo>
                    <a:pt x="157378" y="26238"/>
                  </a:lnTo>
                  <a:lnTo>
                    <a:pt x="167716" y="24599"/>
                  </a:lnTo>
                  <a:lnTo>
                    <a:pt x="192009" y="24599"/>
                  </a:lnTo>
                  <a:lnTo>
                    <a:pt x="191460" y="23825"/>
                  </a:lnTo>
                  <a:lnTo>
                    <a:pt x="180967" y="17200"/>
                  </a:lnTo>
                  <a:lnTo>
                    <a:pt x="167716" y="14757"/>
                  </a:lnTo>
                  <a:close/>
                </a:path>
                <a:path w="763905" h="151765">
                  <a:moveTo>
                    <a:pt x="193435" y="76339"/>
                  </a:moveTo>
                  <a:lnTo>
                    <a:pt x="167716" y="76339"/>
                  </a:lnTo>
                  <a:lnTo>
                    <a:pt x="178778" y="78183"/>
                  </a:lnTo>
                  <a:lnTo>
                    <a:pt x="187093" y="83238"/>
                  </a:lnTo>
                  <a:lnTo>
                    <a:pt x="192326" y="90795"/>
                  </a:lnTo>
                  <a:lnTo>
                    <a:pt x="194144" y="100139"/>
                  </a:lnTo>
                  <a:lnTo>
                    <a:pt x="192326" y="109535"/>
                  </a:lnTo>
                  <a:lnTo>
                    <a:pt x="187093" y="117205"/>
                  </a:lnTo>
                  <a:lnTo>
                    <a:pt x="178778" y="122374"/>
                  </a:lnTo>
                  <a:lnTo>
                    <a:pt x="167716" y="124269"/>
                  </a:lnTo>
                  <a:lnTo>
                    <a:pt x="193850" y="124269"/>
                  </a:lnTo>
                  <a:lnTo>
                    <a:pt x="194016" y="124164"/>
                  </a:lnTo>
                  <a:lnTo>
                    <a:pt x="201765" y="113304"/>
                  </a:lnTo>
                  <a:lnTo>
                    <a:pt x="204571" y="100139"/>
                  </a:lnTo>
                  <a:lnTo>
                    <a:pt x="203095" y="91152"/>
                  </a:lnTo>
                  <a:lnTo>
                    <a:pt x="199088" y="83000"/>
                  </a:lnTo>
                  <a:lnTo>
                    <a:pt x="193435" y="76339"/>
                  </a:lnTo>
                  <a:close/>
                </a:path>
                <a:path w="763905" h="151765">
                  <a:moveTo>
                    <a:pt x="192009" y="24599"/>
                  </a:moveTo>
                  <a:lnTo>
                    <a:pt x="167716" y="24599"/>
                  </a:lnTo>
                  <a:lnTo>
                    <a:pt x="177578" y="26238"/>
                  </a:lnTo>
                  <a:lnTo>
                    <a:pt x="184788" y="30687"/>
                  </a:lnTo>
                  <a:lnTo>
                    <a:pt x="189211" y="37249"/>
                  </a:lnTo>
                  <a:lnTo>
                    <a:pt x="190715" y="45224"/>
                  </a:lnTo>
                  <a:lnTo>
                    <a:pt x="189211" y="52997"/>
                  </a:lnTo>
                  <a:lnTo>
                    <a:pt x="184788" y="59412"/>
                  </a:lnTo>
                  <a:lnTo>
                    <a:pt x="177578" y="63771"/>
                  </a:lnTo>
                  <a:lnTo>
                    <a:pt x="167716" y="65379"/>
                  </a:lnTo>
                  <a:lnTo>
                    <a:pt x="192244" y="65379"/>
                  </a:lnTo>
                  <a:lnTo>
                    <a:pt x="196480" y="60088"/>
                  </a:lnTo>
                  <a:lnTo>
                    <a:pt x="199674" y="53151"/>
                  </a:lnTo>
                  <a:lnTo>
                    <a:pt x="200850" y="45389"/>
                  </a:lnTo>
                  <a:lnTo>
                    <a:pt x="198364" y="33574"/>
                  </a:lnTo>
                  <a:lnTo>
                    <a:pt x="192009" y="24599"/>
                  </a:lnTo>
                  <a:close/>
                </a:path>
                <a:path w="763905" h="151765">
                  <a:moveTo>
                    <a:pt x="220027" y="102679"/>
                  </a:moveTo>
                  <a:lnTo>
                    <a:pt x="210591" y="102679"/>
                  </a:lnTo>
                  <a:lnTo>
                    <a:pt x="213726" y="114059"/>
                  </a:lnTo>
                  <a:lnTo>
                    <a:pt x="220448" y="124190"/>
                  </a:lnTo>
                  <a:lnTo>
                    <a:pt x="230277" y="131343"/>
                  </a:lnTo>
                  <a:lnTo>
                    <a:pt x="242735" y="133794"/>
                  </a:lnTo>
                  <a:lnTo>
                    <a:pt x="253745" y="131748"/>
                  </a:lnTo>
                  <a:lnTo>
                    <a:pt x="262816" y="126234"/>
                  </a:lnTo>
                  <a:lnTo>
                    <a:pt x="264426" y="124269"/>
                  </a:lnTo>
                  <a:lnTo>
                    <a:pt x="243154" y="124269"/>
                  </a:lnTo>
                  <a:lnTo>
                    <a:pt x="234116" y="122435"/>
                  </a:lnTo>
                  <a:lnTo>
                    <a:pt x="227195" y="117579"/>
                  </a:lnTo>
                  <a:lnTo>
                    <a:pt x="222471" y="110671"/>
                  </a:lnTo>
                  <a:lnTo>
                    <a:pt x="220027" y="102679"/>
                  </a:lnTo>
                  <a:close/>
                </a:path>
                <a:path w="763905" h="151765">
                  <a:moveTo>
                    <a:pt x="279826" y="76974"/>
                  </a:moveTo>
                  <a:lnTo>
                    <a:pt x="268579" y="76974"/>
                  </a:lnTo>
                  <a:lnTo>
                    <a:pt x="269290" y="77292"/>
                  </a:lnTo>
                  <a:lnTo>
                    <a:pt x="269189" y="83206"/>
                  </a:lnTo>
                  <a:lnTo>
                    <a:pt x="251337" y="122775"/>
                  </a:lnTo>
                  <a:lnTo>
                    <a:pt x="243154" y="124269"/>
                  </a:lnTo>
                  <a:lnTo>
                    <a:pt x="264426" y="124269"/>
                  </a:lnTo>
                  <a:lnTo>
                    <a:pt x="269988" y="117478"/>
                  </a:lnTo>
                  <a:lnTo>
                    <a:pt x="275297" y="105702"/>
                  </a:lnTo>
                  <a:lnTo>
                    <a:pt x="278812" y="90574"/>
                  </a:lnTo>
                  <a:lnTo>
                    <a:pt x="279826" y="76974"/>
                  </a:lnTo>
                  <a:close/>
                </a:path>
                <a:path w="763905" h="151765">
                  <a:moveTo>
                    <a:pt x="243586" y="15074"/>
                  </a:moveTo>
                  <a:lnTo>
                    <a:pt x="230470" y="17847"/>
                  </a:lnTo>
                  <a:lnTo>
                    <a:pt x="219949" y="25590"/>
                  </a:lnTo>
                  <a:lnTo>
                    <a:pt x="212855" y="37438"/>
                  </a:lnTo>
                  <a:lnTo>
                    <a:pt x="210019" y="52527"/>
                  </a:lnTo>
                  <a:lnTo>
                    <a:pt x="211941" y="67183"/>
                  </a:lnTo>
                  <a:lnTo>
                    <a:pt x="218109" y="79411"/>
                  </a:lnTo>
                  <a:lnTo>
                    <a:pt x="227839" y="88036"/>
                  </a:lnTo>
                  <a:lnTo>
                    <a:pt x="240449" y="91884"/>
                  </a:lnTo>
                  <a:lnTo>
                    <a:pt x="249541" y="91274"/>
                  </a:lnTo>
                  <a:lnTo>
                    <a:pt x="257295" y="88177"/>
                  </a:lnTo>
                  <a:lnTo>
                    <a:pt x="263659" y="83206"/>
                  </a:lnTo>
                  <a:lnTo>
                    <a:pt x="264448" y="82207"/>
                  </a:lnTo>
                  <a:lnTo>
                    <a:pt x="243878" y="82207"/>
                  </a:lnTo>
                  <a:lnTo>
                    <a:pt x="234285" y="80056"/>
                  </a:lnTo>
                  <a:lnTo>
                    <a:pt x="226839" y="74052"/>
                  </a:lnTo>
                  <a:lnTo>
                    <a:pt x="222020" y="64863"/>
                  </a:lnTo>
                  <a:lnTo>
                    <a:pt x="220306" y="53162"/>
                  </a:lnTo>
                  <a:lnTo>
                    <a:pt x="222020" y="41600"/>
                  </a:lnTo>
                  <a:lnTo>
                    <a:pt x="226839" y="32570"/>
                  </a:lnTo>
                  <a:lnTo>
                    <a:pt x="234285" y="26696"/>
                  </a:lnTo>
                  <a:lnTo>
                    <a:pt x="243878" y="24599"/>
                  </a:lnTo>
                  <a:lnTo>
                    <a:pt x="265890" y="24599"/>
                  </a:lnTo>
                  <a:lnTo>
                    <a:pt x="264618" y="23031"/>
                  </a:lnTo>
                  <a:lnTo>
                    <a:pt x="255134" y="17170"/>
                  </a:lnTo>
                  <a:lnTo>
                    <a:pt x="243586" y="15074"/>
                  </a:lnTo>
                  <a:close/>
                </a:path>
                <a:path w="763905" h="151765">
                  <a:moveTo>
                    <a:pt x="265890" y="24599"/>
                  </a:moveTo>
                  <a:lnTo>
                    <a:pt x="243878" y="24599"/>
                  </a:lnTo>
                  <a:lnTo>
                    <a:pt x="253544" y="26719"/>
                  </a:lnTo>
                  <a:lnTo>
                    <a:pt x="261027" y="32632"/>
                  </a:lnTo>
                  <a:lnTo>
                    <a:pt x="265861" y="41669"/>
                  </a:lnTo>
                  <a:lnTo>
                    <a:pt x="267576" y="53162"/>
                  </a:lnTo>
                  <a:lnTo>
                    <a:pt x="265861" y="64799"/>
                  </a:lnTo>
                  <a:lnTo>
                    <a:pt x="261027" y="73994"/>
                  </a:lnTo>
                  <a:lnTo>
                    <a:pt x="253544" y="80035"/>
                  </a:lnTo>
                  <a:lnTo>
                    <a:pt x="243878" y="82207"/>
                  </a:lnTo>
                  <a:lnTo>
                    <a:pt x="264448" y="82207"/>
                  </a:lnTo>
                  <a:lnTo>
                    <a:pt x="268579" y="76974"/>
                  </a:lnTo>
                  <a:lnTo>
                    <a:pt x="279826" y="76974"/>
                  </a:lnTo>
                  <a:lnTo>
                    <a:pt x="280093" y="73398"/>
                  </a:lnTo>
                  <a:lnTo>
                    <a:pt x="279368" y="56819"/>
                  </a:lnTo>
                  <a:lnTo>
                    <a:pt x="276860" y="43484"/>
                  </a:lnTo>
                  <a:lnTo>
                    <a:pt x="271905" y="32016"/>
                  </a:lnTo>
                  <a:lnTo>
                    <a:pt x="265890" y="24599"/>
                  </a:lnTo>
                  <a:close/>
                </a:path>
                <a:path w="763905" h="151765">
                  <a:moveTo>
                    <a:pt x="412432" y="117754"/>
                  </a:moveTo>
                  <a:lnTo>
                    <a:pt x="286753" y="117754"/>
                  </a:lnTo>
                  <a:lnTo>
                    <a:pt x="286753" y="127596"/>
                  </a:lnTo>
                  <a:lnTo>
                    <a:pt x="412432" y="127596"/>
                  </a:lnTo>
                  <a:lnTo>
                    <a:pt x="412432" y="117754"/>
                  </a:lnTo>
                  <a:close/>
                </a:path>
                <a:path w="763905" h="151765">
                  <a:moveTo>
                    <a:pt x="354876" y="84581"/>
                  </a:moveTo>
                  <a:lnTo>
                    <a:pt x="344017" y="84581"/>
                  </a:lnTo>
                  <a:lnTo>
                    <a:pt x="344017" y="117754"/>
                  </a:lnTo>
                  <a:lnTo>
                    <a:pt x="354876" y="117754"/>
                  </a:lnTo>
                  <a:lnTo>
                    <a:pt x="354876" y="84581"/>
                  </a:lnTo>
                  <a:close/>
                </a:path>
                <a:path w="763905" h="151765">
                  <a:moveTo>
                    <a:pt x="361345" y="50787"/>
                  </a:moveTo>
                  <a:lnTo>
                    <a:pt x="349592" y="50787"/>
                  </a:lnTo>
                  <a:lnTo>
                    <a:pt x="352134" y="55585"/>
                  </a:lnTo>
                  <a:lnTo>
                    <a:pt x="385522" y="85461"/>
                  </a:lnTo>
                  <a:lnTo>
                    <a:pt x="397141" y="90462"/>
                  </a:lnTo>
                  <a:lnTo>
                    <a:pt x="404139" y="82054"/>
                  </a:lnTo>
                  <a:lnTo>
                    <a:pt x="398426" y="79980"/>
                  </a:lnTo>
                  <a:lnTo>
                    <a:pt x="390668" y="76234"/>
                  </a:lnTo>
                  <a:lnTo>
                    <a:pt x="382233" y="71244"/>
                  </a:lnTo>
                  <a:lnTo>
                    <a:pt x="373862" y="65062"/>
                  </a:lnTo>
                  <a:lnTo>
                    <a:pt x="366781" y="58104"/>
                  </a:lnTo>
                  <a:lnTo>
                    <a:pt x="361345" y="50787"/>
                  </a:lnTo>
                  <a:close/>
                </a:path>
                <a:path w="763905" h="151765">
                  <a:moveTo>
                    <a:pt x="355155" y="29197"/>
                  </a:moveTo>
                  <a:lnTo>
                    <a:pt x="344017" y="29197"/>
                  </a:lnTo>
                  <a:lnTo>
                    <a:pt x="344017" y="33642"/>
                  </a:lnTo>
                  <a:lnTo>
                    <a:pt x="342480" y="41702"/>
                  </a:lnTo>
                  <a:lnTo>
                    <a:pt x="316945" y="71288"/>
                  </a:lnTo>
                  <a:lnTo>
                    <a:pt x="295033" y="81889"/>
                  </a:lnTo>
                  <a:lnTo>
                    <a:pt x="302031" y="90296"/>
                  </a:lnTo>
                  <a:lnTo>
                    <a:pt x="336493" y="68682"/>
                  </a:lnTo>
                  <a:lnTo>
                    <a:pt x="349592" y="50787"/>
                  </a:lnTo>
                  <a:lnTo>
                    <a:pt x="361345" y="50787"/>
                  </a:lnTo>
                  <a:lnTo>
                    <a:pt x="360813" y="50071"/>
                  </a:lnTo>
                  <a:lnTo>
                    <a:pt x="356692" y="41678"/>
                  </a:lnTo>
                  <a:lnTo>
                    <a:pt x="355155" y="33642"/>
                  </a:lnTo>
                  <a:lnTo>
                    <a:pt x="355155" y="29197"/>
                  </a:lnTo>
                  <a:close/>
                </a:path>
                <a:path w="763905" h="151765">
                  <a:moveTo>
                    <a:pt x="396570" y="19202"/>
                  </a:moveTo>
                  <a:lnTo>
                    <a:pt x="302602" y="19202"/>
                  </a:lnTo>
                  <a:lnTo>
                    <a:pt x="302602" y="29197"/>
                  </a:lnTo>
                  <a:lnTo>
                    <a:pt x="396570" y="29197"/>
                  </a:lnTo>
                  <a:lnTo>
                    <a:pt x="396570" y="19202"/>
                  </a:lnTo>
                  <a:close/>
                </a:path>
                <a:path w="763905" h="151765">
                  <a:moveTo>
                    <a:pt x="533755" y="6502"/>
                  </a:moveTo>
                  <a:lnTo>
                    <a:pt x="494055" y="6502"/>
                  </a:lnTo>
                  <a:lnTo>
                    <a:pt x="494055" y="16027"/>
                  </a:lnTo>
                  <a:lnTo>
                    <a:pt x="533755" y="16027"/>
                  </a:lnTo>
                  <a:lnTo>
                    <a:pt x="533755" y="6502"/>
                  </a:lnTo>
                  <a:close/>
                </a:path>
                <a:path w="763905" h="151765">
                  <a:moveTo>
                    <a:pt x="579310" y="5714"/>
                  </a:moveTo>
                  <a:lnTo>
                    <a:pt x="568744" y="5714"/>
                  </a:lnTo>
                  <a:lnTo>
                    <a:pt x="568744" y="87439"/>
                  </a:lnTo>
                  <a:lnTo>
                    <a:pt x="579310" y="87439"/>
                  </a:lnTo>
                  <a:lnTo>
                    <a:pt x="579310" y="50787"/>
                  </a:lnTo>
                  <a:lnTo>
                    <a:pt x="598309" y="50787"/>
                  </a:lnTo>
                  <a:lnTo>
                    <a:pt x="598309" y="40462"/>
                  </a:lnTo>
                  <a:lnTo>
                    <a:pt x="579310" y="40462"/>
                  </a:lnTo>
                  <a:lnTo>
                    <a:pt x="579310" y="5714"/>
                  </a:lnTo>
                  <a:close/>
                </a:path>
                <a:path w="763905" h="151765">
                  <a:moveTo>
                    <a:pt x="519468" y="38557"/>
                  </a:moveTo>
                  <a:lnTo>
                    <a:pt x="508190" y="38557"/>
                  </a:lnTo>
                  <a:lnTo>
                    <a:pt x="508164" y="39827"/>
                  </a:lnTo>
                  <a:lnTo>
                    <a:pt x="507156" y="45830"/>
                  </a:lnTo>
                  <a:lnTo>
                    <a:pt x="475404" y="75889"/>
                  </a:lnTo>
                  <a:lnTo>
                    <a:pt x="470916" y="77762"/>
                  </a:lnTo>
                  <a:lnTo>
                    <a:pt x="477621" y="86652"/>
                  </a:lnTo>
                  <a:lnTo>
                    <a:pt x="512038" y="59829"/>
                  </a:lnTo>
                  <a:lnTo>
                    <a:pt x="514045" y="55067"/>
                  </a:lnTo>
                  <a:lnTo>
                    <a:pt x="526201" y="55067"/>
                  </a:lnTo>
                  <a:lnTo>
                    <a:pt x="523806" y="51933"/>
                  </a:lnTo>
                  <a:lnTo>
                    <a:pt x="520764" y="45830"/>
                  </a:lnTo>
                  <a:lnTo>
                    <a:pt x="519468" y="39827"/>
                  </a:lnTo>
                  <a:lnTo>
                    <a:pt x="519468" y="38557"/>
                  </a:lnTo>
                  <a:close/>
                </a:path>
                <a:path w="763905" h="151765">
                  <a:moveTo>
                    <a:pt x="526201" y="55067"/>
                  </a:moveTo>
                  <a:lnTo>
                    <a:pt x="514045" y="55067"/>
                  </a:lnTo>
                  <a:lnTo>
                    <a:pt x="516039" y="59512"/>
                  </a:lnTo>
                  <a:lnTo>
                    <a:pt x="548894" y="83159"/>
                  </a:lnTo>
                  <a:lnTo>
                    <a:pt x="554456" y="73952"/>
                  </a:lnTo>
                  <a:lnTo>
                    <a:pt x="550037" y="72847"/>
                  </a:lnTo>
                  <a:lnTo>
                    <a:pt x="541896" y="69672"/>
                  </a:lnTo>
                  <a:lnTo>
                    <a:pt x="533603" y="62839"/>
                  </a:lnTo>
                  <a:lnTo>
                    <a:pt x="528203" y="57686"/>
                  </a:lnTo>
                  <a:lnTo>
                    <a:pt x="526201" y="55067"/>
                  </a:lnTo>
                  <a:close/>
                </a:path>
                <a:path w="763905" h="151765">
                  <a:moveTo>
                    <a:pt x="548741" y="28879"/>
                  </a:moveTo>
                  <a:lnTo>
                    <a:pt x="478904" y="28879"/>
                  </a:lnTo>
                  <a:lnTo>
                    <a:pt x="478904" y="38557"/>
                  </a:lnTo>
                  <a:lnTo>
                    <a:pt x="548741" y="38557"/>
                  </a:lnTo>
                  <a:lnTo>
                    <a:pt x="548741" y="28879"/>
                  </a:lnTo>
                  <a:close/>
                </a:path>
                <a:path w="763905" h="151765">
                  <a:moveTo>
                    <a:pt x="579602" y="96177"/>
                  </a:moveTo>
                  <a:lnTo>
                    <a:pt x="493623" y="96177"/>
                  </a:lnTo>
                  <a:lnTo>
                    <a:pt x="493623" y="143789"/>
                  </a:lnTo>
                  <a:lnTo>
                    <a:pt x="579602" y="143789"/>
                  </a:lnTo>
                  <a:lnTo>
                    <a:pt x="579602" y="133946"/>
                  </a:lnTo>
                  <a:lnTo>
                    <a:pt x="504177" y="133946"/>
                  </a:lnTo>
                  <a:lnTo>
                    <a:pt x="504177" y="106019"/>
                  </a:lnTo>
                  <a:lnTo>
                    <a:pt x="579602" y="106019"/>
                  </a:lnTo>
                  <a:lnTo>
                    <a:pt x="579602" y="96177"/>
                  </a:lnTo>
                  <a:close/>
                </a:path>
                <a:path w="763905" h="151765">
                  <a:moveTo>
                    <a:pt x="579602" y="106019"/>
                  </a:moveTo>
                  <a:lnTo>
                    <a:pt x="569023" y="106019"/>
                  </a:lnTo>
                  <a:lnTo>
                    <a:pt x="569023" y="133946"/>
                  </a:lnTo>
                  <a:lnTo>
                    <a:pt x="579602" y="133946"/>
                  </a:lnTo>
                  <a:lnTo>
                    <a:pt x="579602" y="106019"/>
                  </a:lnTo>
                  <a:close/>
                </a:path>
                <a:path w="763905" h="151765">
                  <a:moveTo>
                    <a:pt x="725322" y="117754"/>
                  </a:moveTo>
                  <a:lnTo>
                    <a:pt x="599643" y="117754"/>
                  </a:lnTo>
                  <a:lnTo>
                    <a:pt x="599643" y="127596"/>
                  </a:lnTo>
                  <a:lnTo>
                    <a:pt x="725322" y="127596"/>
                  </a:lnTo>
                  <a:lnTo>
                    <a:pt x="725322" y="117754"/>
                  </a:lnTo>
                  <a:close/>
                </a:path>
                <a:path w="763905" h="151765">
                  <a:moveTo>
                    <a:pt x="667766" y="84581"/>
                  </a:moveTo>
                  <a:lnTo>
                    <a:pt x="656907" y="84581"/>
                  </a:lnTo>
                  <a:lnTo>
                    <a:pt x="656907" y="117754"/>
                  </a:lnTo>
                  <a:lnTo>
                    <a:pt x="667766" y="117754"/>
                  </a:lnTo>
                  <a:lnTo>
                    <a:pt x="667766" y="84581"/>
                  </a:lnTo>
                  <a:close/>
                </a:path>
                <a:path w="763905" h="151765">
                  <a:moveTo>
                    <a:pt x="674247" y="50787"/>
                  </a:moveTo>
                  <a:lnTo>
                    <a:pt x="662482" y="50787"/>
                  </a:lnTo>
                  <a:lnTo>
                    <a:pt x="665026" y="55585"/>
                  </a:lnTo>
                  <a:lnTo>
                    <a:pt x="698420" y="85461"/>
                  </a:lnTo>
                  <a:lnTo>
                    <a:pt x="710044" y="90462"/>
                  </a:lnTo>
                  <a:lnTo>
                    <a:pt x="717042" y="82054"/>
                  </a:lnTo>
                  <a:lnTo>
                    <a:pt x="711327" y="79980"/>
                  </a:lnTo>
                  <a:lnTo>
                    <a:pt x="703565" y="76234"/>
                  </a:lnTo>
                  <a:lnTo>
                    <a:pt x="695130" y="71244"/>
                  </a:lnTo>
                  <a:lnTo>
                    <a:pt x="686765" y="65062"/>
                  </a:lnTo>
                  <a:lnTo>
                    <a:pt x="679684" y="58104"/>
                  </a:lnTo>
                  <a:lnTo>
                    <a:pt x="674247" y="50787"/>
                  </a:lnTo>
                  <a:close/>
                </a:path>
                <a:path w="763905" h="151765">
                  <a:moveTo>
                    <a:pt x="668058" y="29197"/>
                  </a:moveTo>
                  <a:lnTo>
                    <a:pt x="656907" y="29197"/>
                  </a:lnTo>
                  <a:lnTo>
                    <a:pt x="656907" y="33642"/>
                  </a:lnTo>
                  <a:lnTo>
                    <a:pt x="655370" y="41702"/>
                  </a:lnTo>
                  <a:lnTo>
                    <a:pt x="629835" y="71288"/>
                  </a:lnTo>
                  <a:lnTo>
                    <a:pt x="607923" y="81889"/>
                  </a:lnTo>
                  <a:lnTo>
                    <a:pt x="614921" y="90296"/>
                  </a:lnTo>
                  <a:lnTo>
                    <a:pt x="649384" y="68682"/>
                  </a:lnTo>
                  <a:lnTo>
                    <a:pt x="662482" y="50787"/>
                  </a:lnTo>
                  <a:lnTo>
                    <a:pt x="674247" y="50787"/>
                  </a:lnTo>
                  <a:lnTo>
                    <a:pt x="673715" y="50071"/>
                  </a:lnTo>
                  <a:lnTo>
                    <a:pt x="669595" y="41678"/>
                  </a:lnTo>
                  <a:lnTo>
                    <a:pt x="668058" y="33642"/>
                  </a:lnTo>
                  <a:lnTo>
                    <a:pt x="668058" y="29197"/>
                  </a:lnTo>
                  <a:close/>
                </a:path>
                <a:path w="763905" h="151765">
                  <a:moveTo>
                    <a:pt x="709472" y="19202"/>
                  </a:moveTo>
                  <a:lnTo>
                    <a:pt x="615492" y="19202"/>
                  </a:lnTo>
                  <a:lnTo>
                    <a:pt x="615492" y="29197"/>
                  </a:lnTo>
                  <a:lnTo>
                    <a:pt x="709472" y="29197"/>
                  </a:lnTo>
                  <a:lnTo>
                    <a:pt x="709472" y="19202"/>
                  </a:lnTo>
                  <a:close/>
                </a:path>
                <a:path w="763905" h="151765">
                  <a:moveTo>
                    <a:pt x="739368" y="0"/>
                  </a:moveTo>
                  <a:lnTo>
                    <a:pt x="732231" y="0"/>
                  </a:lnTo>
                  <a:lnTo>
                    <a:pt x="741589" y="20242"/>
                  </a:lnTo>
                  <a:lnTo>
                    <a:pt x="747974" y="39457"/>
                  </a:lnTo>
                  <a:lnTo>
                    <a:pt x="751628" y="57869"/>
                  </a:lnTo>
                  <a:lnTo>
                    <a:pt x="752792" y="75704"/>
                  </a:lnTo>
                  <a:lnTo>
                    <a:pt x="751628" y="93555"/>
                  </a:lnTo>
                  <a:lnTo>
                    <a:pt x="747974" y="112004"/>
                  </a:lnTo>
                  <a:lnTo>
                    <a:pt x="741589" y="131229"/>
                  </a:lnTo>
                  <a:lnTo>
                    <a:pt x="732231" y="151409"/>
                  </a:lnTo>
                  <a:lnTo>
                    <a:pt x="739368" y="151409"/>
                  </a:lnTo>
                  <a:lnTo>
                    <a:pt x="746998" y="137946"/>
                  </a:lnTo>
                  <a:lnTo>
                    <a:pt x="754868" y="120753"/>
                  </a:lnTo>
                  <a:lnTo>
                    <a:pt x="761024" y="99961"/>
                  </a:lnTo>
                  <a:lnTo>
                    <a:pt x="763511" y="75704"/>
                  </a:lnTo>
                  <a:lnTo>
                    <a:pt x="761024" y="51510"/>
                  </a:lnTo>
                  <a:lnTo>
                    <a:pt x="754868" y="30708"/>
                  </a:lnTo>
                  <a:lnTo>
                    <a:pt x="746998" y="13479"/>
                  </a:lnTo>
                  <a:lnTo>
                    <a:pt x="73936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59434" y="2563786"/>
              <a:ext cx="273685" cy="5698490"/>
            </a:xfrm>
            <a:custGeom>
              <a:avLst/>
              <a:gdLst/>
              <a:ahLst/>
              <a:cxnLst/>
              <a:rect l="l" t="t" r="r" b="b"/>
              <a:pathLst>
                <a:path w="273684" h="5698490">
                  <a:moveTo>
                    <a:pt x="105714" y="0"/>
                  </a:moveTo>
                  <a:lnTo>
                    <a:pt x="66611" y="0"/>
                  </a:lnTo>
                  <a:lnTo>
                    <a:pt x="65087" y="10058"/>
                  </a:lnTo>
                  <a:lnTo>
                    <a:pt x="61137" y="19418"/>
                  </a:lnTo>
                  <a:lnTo>
                    <a:pt x="30149" y="44145"/>
                  </a:lnTo>
                  <a:lnTo>
                    <a:pt x="7632" y="47523"/>
                  </a:lnTo>
                  <a:lnTo>
                    <a:pt x="7632" y="92087"/>
                  </a:lnTo>
                  <a:lnTo>
                    <a:pt x="59982" y="92087"/>
                  </a:lnTo>
                  <a:lnTo>
                    <a:pt x="59651" y="283286"/>
                  </a:lnTo>
                  <a:lnTo>
                    <a:pt x="105714" y="283286"/>
                  </a:lnTo>
                  <a:lnTo>
                    <a:pt x="105714" y="0"/>
                  </a:lnTo>
                  <a:close/>
                </a:path>
                <a:path w="273684" h="5698490">
                  <a:moveTo>
                    <a:pt x="171323" y="2783751"/>
                  </a:moveTo>
                  <a:lnTo>
                    <a:pt x="159677" y="2741015"/>
                  </a:lnTo>
                  <a:lnTo>
                    <a:pt x="123228" y="2703296"/>
                  </a:lnTo>
                  <a:lnTo>
                    <a:pt x="87820" y="2695702"/>
                  </a:lnTo>
                  <a:lnTo>
                    <a:pt x="50711" y="2704325"/>
                  </a:lnTo>
                  <a:lnTo>
                    <a:pt x="23863" y="2726791"/>
                  </a:lnTo>
                  <a:lnTo>
                    <a:pt x="7937" y="2758033"/>
                  </a:lnTo>
                  <a:lnTo>
                    <a:pt x="3644" y="2792958"/>
                  </a:lnTo>
                  <a:lnTo>
                    <a:pt x="48387" y="2792958"/>
                  </a:lnTo>
                  <a:lnTo>
                    <a:pt x="50584" y="2773032"/>
                  </a:lnTo>
                  <a:lnTo>
                    <a:pt x="57988" y="2756497"/>
                  </a:lnTo>
                  <a:lnTo>
                    <a:pt x="70383" y="2745194"/>
                  </a:lnTo>
                  <a:lnTo>
                    <a:pt x="87490" y="2741015"/>
                  </a:lnTo>
                  <a:lnTo>
                    <a:pt x="103441" y="2744749"/>
                  </a:lnTo>
                  <a:lnTo>
                    <a:pt x="115239" y="2754604"/>
                  </a:lnTo>
                  <a:lnTo>
                    <a:pt x="122428" y="2768523"/>
                  </a:lnTo>
                  <a:lnTo>
                    <a:pt x="124599" y="2784487"/>
                  </a:lnTo>
                  <a:lnTo>
                    <a:pt x="121272" y="2799651"/>
                  </a:lnTo>
                  <a:lnTo>
                    <a:pt x="113906" y="2811564"/>
                  </a:lnTo>
                  <a:lnTo>
                    <a:pt x="104190" y="2821267"/>
                  </a:lnTo>
                  <a:lnTo>
                    <a:pt x="93789" y="2829801"/>
                  </a:lnTo>
                  <a:lnTo>
                    <a:pt x="51701" y="2862948"/>
                  </a:lnTo>
                  <a:lnTo>
                    <a:pt x="23926" y="2890964"/>
                  </a:lnTo>
                  <a:lnTo>
                    <a:pt x="8699" y="2919361"/>
                  </a:lnTo>
                  <a:lnTo>
                    <a:pt x="2298" y="2948381"/>
                  </a:lnTo>
                  <a:lnTo>
                    <a:pt x="1003" y="2978251"/>
                  </a:lnTo>
                  <a:lnTo>
                    <a:pt x="170332" y="2978251"/>
                  </a:lnTo>
                  <a:lnTo>
                    <a:pt x="170332" y="2931096"/>
                  </a:lnTo>
                  <a:lnTo>
                    <a:pt x="54025" y="2931096"/>
                  </a:lnTo>
                  <a:lnTo>
                    <a:pt x="57873" y="2923260"/>
                  </a:lnTo>
                  <a:lnTo>
                    <a:pt x="62763" y="2916732"/>
                  </a:lnTo>
                  <a:lnTo>
                    <a:pt x="69075" y="2910484"/>
                  </a:lnTo>
                  <a:lnTo>
                    <a:pt x="77216" y="2903474"/>
                  </a:lnTo>
                  <a:lnTo>
                    <a:pt x="124269" y="2864789"/>
                  </a:lnTo>
                  <a:lnTo>
                    <a:pt x="140423" y="2851099"/>
                  </a:lnTo>
                  <a:lnTo>
                    <a:pt x="155625" y="2834221"/>
                  </a:lnTo>
                  <a:lnTo>
                    <a:pt x="166903" y="2812364"/>
                  </a:lnTo>
                  <a:lnTo>
                    <a:pt x="171323" y="2783751"/>
                  </a:lnTo>
                  <a:close/>
                </a:path>
                <a:path w="273684" h="5698490">
                  <a:moveTo>
                    <a:pt x="175298" y="5598820"/>
                  </a:moveTo>
                  <a:lnTo>
                    <a:pt x="172262" y="5578640"/>
                  </a:lnTo>
                  <a:lnTo>
                    <a:pt x="163944" y="5560288"/>
                  </a:lnTo>
                  <a:lnTo>
                    <a:pt x="151536" y="5544896"/>
                  </a:lnTo>
                  <a:lnTo>
                    <a:pt x="136194" y="5533618"/>
                  </a:lnTo>
                  <a:lnTo>
                    <a:pt x="147586" y="5524690"/>
                  </a:lnTo>
                  <a:lnTo>
                    <a:pt x="157441" y="5511609"/>
                  </a:lnTo>
                  <a:lnTo>
                    <a:pt x="164388" y="5494248"/>
                  </a:lnTo>
                  <a:lnTo>
                    <a:pt x="167017" y="5472468"/>
                  </a:lnTo>
                  <a:lnTo>
                    <a:pt x="161188" y="5442801"/>
                  </a:lnTo>
                  <a:lnTo>
                    <a:pt x="158648" y="5438940"/>
                  </a:lnTo>
                  <a:lnTo>
                    <a:pt x="144729" y="5417756"/>
                  </a:lnTo>
                  <a:lnTo>
                    <a:pt x="119202" y="5400459"/>
                  </a:lnTo>
                  <a:lnTo>
                    <a:pt x="86156" y="5393995"/>
                  </a:lnTo>
                  <a:lnTo>
                    <a:pt x="53644" y="5400560"/>
                  </a:lnTo>
                  <a:lnTo>
                    <a:pt x="27876" y="5418594"/>
                  </a:lnTo>
                  <a:lnTo>
                    <a:pt x="11366" y="5445595"/>
                  </a:lnTo>
                  <a:lnTo>
                    <a:pt x="6629" y="5479097"/>
                  </a:lnTo>
                  <a:lnTo>
                    <a:pt x="51028" y="5479097"/>
                  </a:lnTo>
                  <a:lnTo>
                    <a:pt x="52616" y="5463654"/>
                  </a:lnTo>
                  <a:lnTo>
                    <a:pt x="59232" y="5450878"/>
                  </a:lnTo>
                  <a:lnTo>
                    <a:pt x="70700" y="5442166"/>
                  </a:lnTo>
                  <a:lnTo>
                    <a:pt x="86817" y="5438940"/>
                  </a:lnTo>
                  <a:lnTo>
                    <a:pt x="102781" y="5442305"/>
                  </a:lnTo>
                  <a:lnTo>
                    <a:pt x="113576" y="5450916"/>
                  </a:lnTo>
                  <a:lnTo>
                    <a:pt x="119532" y="5462575"/>
                  </a:lnTo>
                  <a:lnTo>
                    <a:pt x="120954" y="5475046"/>
                  </a:lnTo>
                  <a:lnTo>
                    <a:pt x="119392" y="5484825"/>
                  </a:lnTo>
                  <a:lnTo>
                    <a:pt x="88099" y="5509869"/>
                  </a:lnTo>
                  <a:lnTo>
                    <a:pt x="68262" y="5511520"/>
                  </a:lnTo>
                  <a:lnTo>
                    <a:pt x="68262" y="5557190"/>
                  </a:lnTo>
                  <a:lnTo>
                    <a:pt x="113893" y="5566918"/>
                  </a:lnTo>
                  <a:lnTo>
                    <a:pt x="128244" y="5598820"/>
                  </a:lnTo>
                  <a:lnTo>
                    <a:pt x="124523" y="5614035"/>
                  </a:lnTo>
                  <a:lnTo>
                    <a:pt x="116103" y="5626316"/>
                  </a:lnTo>
                  <a:lnTo>
                    <a:pt x="103403" y="5634520"/>
                  </a:lnTo>
                  <a:lnTo>
                    <a:pt x="86817" y="5637504"/>
                  </a:lnTo>
                  <a:lnTo>
                    <a:pt x="69164" y="5634317"/>
                  </a:lnTo>
                  <a:lnTo>
                    <a:pt x="55626" y="5625211"/>
                  </a:lnTo>
                  <a:lnTo>
                    <a:pt x="47256" y="5610936"/>
                  </a:lnTo>
                  <a:lnTo>
                    <a:pt x="45072" y="5592191"/>
                  </a:lnTo>
                  <a:lnTo>
                    <a:pt x="0" y="5592191"/>
                  </a:lnTo>
                  <a:lnTo>
                    <a:pt x="5283" y="5629910"/>
                  </a:lnTo>
                  <a:lnTo>
                    <a:pt x="23825" y="5659374"/>
                  </a:lnTo>
                  <a:lnTo>
                    <a:pt x="52235" y="5678551"/>
                  </a:lnTo>
                  <a:lnTo>
                    <a:pt x="87147" y="5685396"/>
                  </a:lnTo>
                  <a:lnTo>
                    <a:pt x="122174" y="5678551"/>
                  </a:lnTo>
                  <a:lnTo>
                    <a:pt x="150114" y="5659933"/>
                  </a:lnTo>
                  <a:lnTo>
                    <a:pt x="165176" y="5637504"/>
                  </a:lnTo>
                  <a:lnTo>
                    <a:pt x="168605" y="5632399"/>
                  </a:lnTo>
                  <a:lnTo>
                    <a:pt x="175298" y="5598820"/>
                  </a:lnTo>
                  <a:close/>
                </a:path>
                <a:path w="273684" h="5698490">
                  <a:moveTo>
                    <a:pt x="230352" y="231343"/>
                  </a:moveTo>
                  <a:lnTo>
                    <a:pt x="169049" y="231343"/>
                  </a:lnTo>
                  <a:lnTo>
                    <a:pt x="169049" y="299123"/>
                  </a:lnTo>
                  <a:lnTo>
                    <a:pt x="230352" y="299123"/>
                  </a:lnTo>
                  <a:lnTo>
                    <a:pt x="230352" y="231343"/>
                  </a:lnTo>
                  <a:close/>
                </a:path>
                <a:path w="273684" h="5698490">
                  <a:moveTo>
                    <a:pt x="267144" y="2930728"/>
                  </a:moveTo>
                  <a:lnTo>
                    <a:pt x="205841" y="2930728"/>
                  </a:lnTo>
                  <a:lnTo>
                    <a:pt x="205841" y="2998508"/>
                  </a:lnTo>
                  <a:lnTo>
                    <a:pt x="267144" y="2998508"/>
                  </a:lnTo>
                  <a:lnTo>
                    <a:pt x="267144" y="2930728"/>
                  </a:lnTo>
                  <a:close/>
                </a:path>
                <a:path w="273684" h="5698490">
                  <a:moveTo>
                    <a:pt x="273113" y="5630138"/>
                  </a:moveTo>
                  <a:lnTo>
                    <a:pt x="211810" y="5630138"/>
                  </a:lnTo>
                  <a:lnTo>
                    <a:pt x="211810" y="5697918"/>
                  </a:lnTo>
                  <a:lnTo>
                    <a:pt x="273113" y="5697918"/>
                  </a:lnTo>
                  <a:lnTo>
                    <a:pt x="273113" y="5630138"/>
                  </a:lnTo>
                  <a:close/>
                </a:path>
              </a:pathLst>
            </a:custGeom>
            <a:solidFill>
              <a:srgbClr val="4895C8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545139" y="1046162"/>
            <a:ext cx="2402370" cy="249174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686155" y="390956"/>
            <a:ext cx="6154420" cy="1971675"/>
            <a:chOff x="686155" y="390956"/>
            <a:chExt cx="6154420" cy="1971675"/>
          </a:xfrm>
        </p:grpSpPr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6155" y="1046162"/>
              <a:ext cx="2386799" cy="24917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0000" y="1080008"/>
              <a:ext cx="6119990" cy="1080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167909" y="485912"/>
              <a:ext cx="1224280" cy="1224280"/>
            </a:xfrm>
            <a:custGeom>
              <a:avLst/>
              <a:gdLst/>
              <a:ahLst/>
              <a:cxnLst/>
              <a:rect l="l" t="t" r="r" b="b"/>
              <a:pathLst>
                <a:path w="1224279" h="1224280">
                  <a:moveTo>
                    <a:pt x="612089" y="0"/>
                  </a:moveTo>
                  <a:lnTo>
                    <a:pt x="564254" y="1841"/>
                  </a:lnTo>
                  <a:lnTo>
                    <a:pt x="517427" y="7275"/>
                  </a:lnTo>
                  <a:lnTo>
                    <a:pt x="471742" y="16165"/>
                  </a:lnTo>
                  <a:lnTo>
                    <a:pt x="427336" y="28376"/>
                  </a:lnTo>
                  <a:lnTo>
                    <a:pt x="384346" y="43770"/>
                  </a:lnTo>
                  <a:lnTo>
                    <a:pt x="342907" y="62213"/>
                  </a:lnTo>
                  <a:lnTo>
                    <a:pt x="303155" y="83567"/>
                  </a:lnTo>
                  <a:lnTo>
                    <a:pt x="265227" y="107698"/>
                  </a:lnTo>
                  <a:lnTo>
                    <a:pt x="229258" y="134468"/>
                  </a:lnTo>
                  <a:lnTo>
                    <a:pt x="195384" y="163742"/>
                  </a:lnTo>
                  <a:lnTo>
                    <a:pt x="163742" y="195384"/>
                  </a:lnTo>
                  <a:lnTo>
                    <a:pt x="134468" y="229258"/>
                  </a:lnTo>
                  <a:lnTo>
                    <a:pt x="107698" y="265227"/>
                  </a:lnTo>
                  <a:lnTo>
                    <a:pt x="83567" y="303155"/>
                  </a:lnTo>
                  <a:lnTo>
                    <a:pt x="62213" y="342907"/>
                  </a:lnTo>
                  <a:lnTo>
                    <a:pt x="43770" y="384346"/>
                  </a:lnTo>
                  <a:lnTo>
                    <a:pt x="28376" y="427336"/>
                  </a:lnTo>
                  <a:lnTo>
                    <a:pt x="16165" y="471742"/>
                  </a:lnTo>
                  <a:lnTo>
                    <a:pt x="7275" y="517427"/>
                  </a:lnTo>
                  <a:lnTo>
                    <a:pt x="1841" y="564254"/>
                  </a:lnTo>
                  <a:lnTo>
                    <a:pt x="0" y="612089"/>
                  </a:lnTo>
                  <a:lnTo>
                    <a:pt x="1841" y="659923"/>
                  </a:lnTo>
                  <a:lnTo>
                    <a:pt x="7275" y="706751"/>
                  </a:lnTo>
                  <a:lnTo>
                    <a:pt x="16165" y="752435"/>
                  </a:lnTo>
                  <a:lnTo>
                    <a:pt x="28376" y="796841"/>
                  </a:lnTo>
                  <a:lnTo>
                    <a:pt x="43770" y="839831"/>
                  </a:lnTo>
                  <a:lnTo>
                    <a:pt x="62213" y="881270"/>
                  </a:lnTo>
                  <a:lnTo>
                    <a:pt x="83567" y="921022"/>
                  </a:lnTo>
                  <a:lnTo>
                    <a:pt x="107698" y="958951"/>
                  </a:lnTo>
                  <a:lnTo>
                    <a:pt x="134468" y="994920"/>
                  </a:lnTo>
                  <a:lnTo>
                    <a:pt x="163742" y="1028793"/>
                  </a:lnTo>
                  <a:lnTo>
                    <a:pt x="195384" y="1060435"/>
                  </a:lnTo>
                  <a:lnTo>
                    <a:pt x="229258" y="1089709"/>
                  </a:lnTo>
                  <a:lnTo>
                    <a:pt x="265227" y="1116479"/>
                  </a:lnTo>
                  <a:lnTo>
                    <a:pt x="303155" y="1140610"/>
                  </a:lnTo>
                  <a:lnTo>
                    <a:pt x="342907" y="1161965"/>
                  </a:lnTo>
                  <a:lnTo>
                    <a:pt x="384346" y="1180407"/>
                  </a:lnTo>
                  <a:lnTo>
                    <a:pt x="427336" y="1195802"/>
                  </a:lnTo>
                  <a:lnTo>
                    <a:pt x="471742" y="1208012"/>
                  </a:lnTo>
                  <a:lnTo>
                    <a:pt x="517427" y="1216902"/>
                  </a:lnTo>
                  <a:lnTo>
                    <a:pt x="564254" y="1222336"/>
                  </a:lnTo>
                  <a:lnTo>
                    <a:pt x="612089" y="1224178"/>
                  </a:lnTo>
                  <a:lnTo>
                    <a:pt x="659923" y="1222336"/>
                  </a:lnTo>
                  <a:lnTo>
                    <a:pt x="706751" y="1216902"/>
                  </a:lnTo>
                  <a:lnTo>
                    <a:pt x="752435" y="1208012"/>
                  </a:lnTo>
                  <a:lnTo>
                    <a:pt x="796841" y="1195802"/>
                  </a:lnTo>
                  <a:lnTo>
                    <a:pt x="839831" y="1180407"/>
                  </a:lnTo>
                  <a:lnTo>
                    <a:pt x="881270" y="1161965"/>
                  </a:lnTo>
                  <a:lnTo>
                    <a:pt x="921022" y="1140610"/>
                  </a:lnTo>
                  <a:lnTo>
                    <a:pt x="958951" y="1116479"/>
                  </a:lnTo>
                  <a:lnTo>
                    <a:pt x="994920" y="1089709"/>
                  </a:lnTo>
                  <a:lnTo>
                    <a:pt x="1028793" y="1060435"/>
                  </a:lnTo>
                  <a:lnTo>
                    <a:pt x="1060435" y="1028793"/>
                  </a:lnTo>
                  <a:lnTo>
                    <a:pt x="1089709" y="994920"/>
                  </a:lnTo>
                  <a:lnTo>
                    <a:pt x="1116479" y="958951"/>
                  </a:lnTo>
                  <a:lnTo>
                    <a:pt x="1140610" y="921022"/>
                  </a:lnTo>
                  <a:lnTo>
                    <a:pt x="1161965" y="881270"/>
                  </a:lnTo>
                  <a:lnTo>
                    <a:pt x="1180407" y="839831"/>
                  </a:lnTo>
                  <a:lnTo>
                    <a:pt x="1195802" y="796841"/>
                  </a:lnTo>
                  <a:lnTo>
                    <a:pt x="1208012" y="752435"/>
                  </a:lnTo>
                  <a:lnTo>
                    <a:pt x="1216902" y="706751"/>
                  </a:lnTo>
                  <a:lnTo>
                    <a:pt x="1222336" y="659923"/>
                  </a:lnTo>
                  <a:lnTo>
                    <a:pt x="1224178" y="612089"/>
                  </a:lnTo>
                  <a:lnTo>
                    <a:pt x="1222336" y="564254"/>
                  </a:lnTo>
                  <a:lnTo>
                    <a:pt x="1216902" y="517427"/>
                  </a:lnTo>
                  <a:lnTo>
                    <a:pt x="1208012" y="471742"/>
                  </a:lnTo>
                  <a:lnTo>
                    <a:pt x="1195802" y="427336"/>
                  </a:lnTo>
                  <a:lnTo>
                    <a:pt x="1180407" y="384346"/>
                  </a:lnTo>
                  <a:lnTo>
                    <a:pt x="1161965" y="342907"/>
                  </a:lnTo>
                  <a:lnTo>
                    <a:pt x="1140610" y="303155"/>
                  </a:lnTo>
                  <a:lnTo>
                    <a:pt x="1116479" y="265227"/>
                  </a:lnTo>
                  <a:lnTo>
                    <a:pt x="1089709" y="229258"/>
                  </a:lnTo>
                  <a:lnTo>
                    <a:pt x="1060435" y="195384"/>
                  </a:lnTo>
                  <a:lnTo>
                    <a:pt x="1028793" y="163742"/>
                  </a:lnTo>
                  <a:lnTo>
                    <a:pt x="994920" y="134468"/>
                  </a:lnTo>
                  <a:lnTo>
                    <a:pt x="958951" y="107698"/>
                  </a:lnTo>
                  <a:lnTo>
                    <a:pt x="921022" y="83567"/>
                  </a:lnTo>
                  <a:lnTo>
                    <a:pt x="881270" y="62213"/>
                  </a:lnTo>
                  <a:lnTo>
                    <a:pt x="839831" y="43770"/>
                  </a:lnTo>
                  <a:lnTo>
                    <a:pt x="796841" y="28376"/>
                  </a:lnTo>
                  <a:lnTo>
                    <a:pt x="752435" y="16165"/>
                  </a:lnTo>
                  <a:lnTo>
                    <a:pt x="706751" y="7275"/>
                  </a:lnTo>
                  <a:lnTo>
                    <a:pt x="659923" y="1841"/>
                  </a:lnTo>
                  <a:lnTo>
                    <a:pt x="612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72955" y="390956"/>
              <a:ext cx="1472183" cy="6890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72955" y="1295336"/>
              <a:ext cx="1472183" cy="56780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59579" y="1188008"/>
              <a:ext cx="185559" cy="1073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72955" y="1188008"/>
              <a:ext cx="127457" cy="1073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85513" y="1080008"/>
              <a:ext cx="159626" cy="1080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72955" y="1080008"/>
              <a:ext cx="101523" cy="1080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67900" y="485914"/>
              <a:ext cx="1224191" cy="122417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13999" y="432003"/>
              <a:ext cx="1332001" cy="1332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9999" y="1345723"/>
              <a:ext cx="1304147" cy="1016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528" y="10118025"/>
            <a:ext cx="81178" cy="11103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0117797"/>
            <a:ext cx="646430" cy="104775"/>
          </a:xfrm>
          <a:custGeom>
            <a:avLst/>
            <a:gdLst/>
            <a:ahLst/>
            <a:cxnLst/>
            <a:rect l="l" t="t" r="r" b="b"/>
            <a:pathLst>
              <a:path w="646430" h="104775">
                <a:moveTo>
                  <a:pt x="646201" y="0"/>
                </a:moveTo>
                <a:lnTo>
                  <a:pt x="0" y="0"/>
                </a:lnTo>
                <a:lnTo>
                  <a:pt x="0" y="104406"/>
                </a:lnTo>
                <a:lnTo>
                  <a:pt x="646201" y="104406"/>
                </a:lnTo>
                <a:lnTo>
                  <a:pt x="64620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5126" y="1046162"/>
            <a:ext cx="2402382" cy="2491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86155" y="1046162"/>
            <a:ext cx="6154420" cy="249554"/>
            <a:chOff x="686155" y="1046162"/>
            <a:chExt cx="6154420" cy="24955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155" y="1046162"/>
              <a:ext cx="2386787" cy="2491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987" y="1080008"/>
              <a:ext cx="6120015" cy="1080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19999" y="2124004"/>
            <a:ext cx="6263640" cy="7882255"/>
            <a:chOff x="719999" y="2124004"/>
            <a:chExt cx="6263640" cy="7882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147" y="2126157"/>
              <a:ext cx="4475988" cy="21899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3565" y="2126157"/>
              <a:ext cx="1789935" cy="2628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147" y="4311569"/>
              <a:ext cx="4475990" cy="2194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3565" y="4750486"/>
              <a:ext cx="1789935" cy="26311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147" y="6501557"/>
              <a:ext cx="4475990" cy="21945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3565" y="7377100"/>
              <a:ext cx="1789935" cy="26289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2147" y="8691549"/>
              <a:ext cx="4475987" cy="13144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23174" y="2127179"/>
              <a:ext cx="6113780" cy="7733665"/>
            </a:xfrm>
            <a:custGeom>
              <a:avLst/>
              <a:gdLst/>
              <a:ahLst/>
              <a:cxnLst/>
              <a:rect l="l" t="t" r="r" b="b"/>
              <a:pathLst>
                <a:path w="6113780" h="7733665">
                  <a:moveTo>
                    <a:pt x="6005652" y="0"/>
                  </a:moveTo>
                  <a:lnTo>
                    <a:pt x="0" y="0"/>
                  </a:lnTo>
                  <a:lnTo>
                    <a:pt x="0" y="7625651"/>
                  </a:lnTo>
                  <a:lnTo>
                    <a:pt x="1687" y="7688089"/>
                  </a:lnTo>
                  <a:lnTo>
                    <a:pt x="13500" y="7720152"/>
                  </a:lnTo>
                  <a:lnTo>
                    <a:pt x="45562" y="7731964"/>
                  </a:lnTo>
                  <a:lnTo>
                    <a:pt x="108000" y="7733652"/>
                  </a:lnTo>
                  <a:lnTo>
                    <a:pt x="6113653" y="7733652"/>
                  </a:lnTo>
                  <a:lnTo>
                    <a:pt x="6113653" y="108000"/>
                  </a:lnTo>
                  <a:lnTo>
                    <a:pt x="6111965" y="45562"/>
                  </a:lnTo>
                  <a:lnTo>
                    <a:pt x="6100152" y="13500"/>
                  </a:lnTo>
                  <a:lnTo>
                    <a:pt x="6068090" y="1687"/>
                  </a:lnTo>
                  <a:lnTo>
                    <a:pt x="6005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23174" y="2127179"/>
              <a:ext cx="6113780" cy="7733665"/>
            </a:xfrm>
            <a:custGeom>
              <a:avLst/>
              <a:gdLst/>
              <a:ahLst/>
              <a:cxnLst/>
              <a:rect l="l" t="t" r="r" b="b"/>
              <a:pathLst>
                <a:path w="6113780" h="7733665">
                  <a:moveTo>
                    <a:pt x="0" y="0"/>
                  </a:moveTo>
                  <a:lnTo>
                    <a:pt x="0" y="7625651"/>
                  </a:lnTo>
                  <a:lnTo>
                    <a:pt x="1687" y="7688089"/>
                  </a:lnTo>
                  <a:lnTo>
                    <a:pt x="13500" y="7720152"/>
                  </a:lnTo>
                  <a:lnTo>
                    <a:pt x="45562" y="7731964"/>
                  </a:lnTo>
                  <a:lnTo>
                    <a:pt x="108000" y="7733652"/>
                  </a:lnTo>
                  <a:lnTo>
                    <a:pt x="6113653" y="7733652"/>
                  </a:lnTo>
                  <a:lnTo>
                    <a:pt x="6113653" y="108000"/>
                  </a:lnTo>
                  <a:lnTo>
                    <a:pt x="6111965" y="45562"/>
                  </a:lnTo>
                  <a:lnTo>
                    <a:pt x="6100152" y="13500"/>
                  </a:lnTo>
                  <a:lnTo>
                    <a:pt x="6068090" y="1687"/>
                  </a:lnTo>
                  <a:lnTo>
                    <a:pt x="6005652" y="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43571" y="2525909"/>
              <a:ext cx="5151339" cy="1786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7967" y="2818009"/>
              <a:ext cx="2830410" cy="1786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8711" y="3221761"/>
              <a:ext cx="5124386" cy="1423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3714" y="3475750"/>
              <a:ext cx="4979377" cy="1425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28432" y="3729126"/>
              <a:ext cx="1955800" cy="1431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43571" y="4221408"/>
              <a:ext cx="5159371" cy="1844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0022" y="4513512"/>
              <a:ext cx="2129807" cy="1786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78711" y="4916627"/>
              <a:ext cx="5127383" cy="1431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22852" y="5170618"/>
              <a:ext cx="4980241" cy="1468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25993" y="5425262"/>
              <a:ext cx="1120140" cy="142875"/>
            </a:xfrm>
            <a:custGeom>
              <a:avLst/>
              <a:gdLst/>
              <a:ahLst/>
              <a:cxnLst/>
              <a:rect l="l" t="t" r="r" b="b"/>
              <a:pathLst>
                <a:path w="1120139" h="142875">
                  <a:moveTo>
                    <a:pt x="49847" y="12052"/>
                  </a:moveTo>
                  <a:lnTo>
                    <a:pt x="15138" y="12052"/>
                  </a:lnTo>
                  <a:lnTo>
                    <a:pt x="15138" y="21894"/>
                  </a:lnTo>
                  <a:lnTo>
                    <a:pt x="49847" y="21894"/>
                  </a:lnTo>
                  <a:lnTo>
                    <a:pt x="49847" y="12052"/>
                  </a:lnTo>
                  <a:close/>
                </a:path>
                <a:path w="1120139" h="142875">
                  <a:moveTo>
                    <a:pt x="64985" y="36017"/>
                  </a:moveTo>
                  <a:lnTo>
                    <a:pt x="0" y="36017"/>
                  </a:lnTo>
                  <a:lnTo>
                    <a:pt x="0" y="45859"/>
                  </a:lnTo>
                  <a:lnTo>
                    <a:pt x="64985" y="45859"/>
                  </a:lnTo>
                  <a:lnTo>
                    <a:pt x="64985" y="36017"/>
                  </a:lnTo>
                  <a:close/>
                </a:path>
                <a:path w="1120139" h="142875">
                  <a:moveTo>
                    <a:pt x="113830" y="69672"/>
                  </a:moveTo>
                  <a:lnTo>
                    <a:pt x="103403" y="69672"/>
                  </a:lnTo>
                  <a:lnTo>
                    <a:pt x="103403" y="139661"/>
                  </a:lnTo>
                  <a:lnTo>
                    <a:pt x="113830" y="139661"/>
                  </a:lnTo>
                  <a:lnTo>
                    <a:pt x="113830" y="69672"/>
                  </a:lnTo>
                  <a:close/>
                </a:path>
                <a:path w="1120139" h="142875">
                  <a:moveTo>
                    <a:pt x="85559" y="3175"/>
                  </a:moveTo>
                  <a:lnTo>
                    <a:pt x="75133" y="3175"/>
                  </a:lnTo>
                  <a:lnTo>
                    <a:pt x="75133" y="133311"/>
                  </a:lnTo>
                  <a:lnTo>
                    <a:pt x="85559" y="133311"/>
                  </a:lnTo>
                  <a:lnTo>
                    <a:pt x="85559" y="69672"/>
                  </a:lnTo>
                  <a:lnTo>
                    <a:pt x="113830" y="69672"/>
                  </a:lnTo>
                  <a:lnTo>
                    <a:pt x="113830" y="58877"/>
                  </a:lnTo>
                  <a:lnTo>
                    <a:pt x="85559" y="58877"/>
                  </a:lnTo>
                  <a:lnTo>
                    <a:pt x="85559" y="3175"/>
                  </a:lnTo>
                  <a:close/>
                </a:path>
                <a:path w="1120139" h="142875">
                  <a:moveTo>
                    <a:pt x="113830" y="0"/>
                  </a:moveTo>
                  <a:lnTo>
                    <a:pt x="103403" y="0"/>
                  </a:lnTo>
                  <a:lnTo>
                    <a:pt x="103403" y="58877"/>
                  </a:lnTo>
                  <a:lnTo>
                    <a:pt x="113830" y="58877"/>
                  </a:lnTo>
                  <a:lnTo>
                    <a:pt x="113830" y="0"/>
                  </a:lnTo>
                  <a:close/>
                </a:path>
                <a:path w="1120139" h="142875">
                  <a:moveTo>
                    <a:pt x="32562" y="57607"/>
                  </a:moveTo>
                  <a:lnTo>
                    <a:pt x="21435" y="59760"/>
                  </a:lnTo>
                  <a:lnTo>
                    <a:pt x="12407" y="65781"/>
                  </a:lnTo>
                  <a:lnTo>
                    <a:pt x="6352" y="75014"/>
                  </a:lnTo>
                  <a:lnTo>
                    <a:pt x="4140" y="86804"/>
                  </a:lnTo>
                  <a:lnTo>
                    <a:pt x="6352" y="98854"/>
                  </a:lnTo>
                  <a:lnTo>
                    <a:pt x="12407" y="108178"/>
                  </a:lnTo>
                  <a:lnTo>
                    <a:pt x="21435" y="114197"/>
                  </a:lnTo>
                  <a:lnTo>
                    <a:pt x="32562" y="116332"/>
                  </a:lnTo>
                  <a:lnTo>
                    <a:pt x="43872" y="114173"/>
                  </a:lnTo>
                  <a:lnTo>
                    <a:pt x="52879" y="108116"/>
                  </a:lnTo>
                  <a:lnTo>
                    <a:pt x="53917" y="106489"/>
                  </a:lnTo>
                  <a:lnTo>
                    <a:pt x="32562" y="106489"/>
                  </a:lnTo>
                  <a:lnTo>
                    <a:pt x="25175" y="105091"/>
                  </a:lnTo>
                  <a:lnTo>
                    <a:pt x="19497" y="101134"/>
                  </a:lnTo>
                  <a:lnTo>
                    <a:pt x="15853" y="94975"/>
                  </a:lnTo>
                  <a:lnTo>
                    <a:pt x="14566" y="86969"/>
                  </a:lnTo>
                  <a:lnTo>
                    <a:pt x="15853" y="78983"/>
                  </a:lnTo>
                  <a:lnTo>
                    <a:pt x="19497" y="72707"/>
                  </a:lnTo>
                  <a:lnTo>
                    <a:pt x="25175" y="68603"/>
                  </a:lnTo>
                  <a:lnTo>
                    <a:pt x="32562" y="67132"/>
                  </a:lnTo>
                  <a:lnTo>
                    <a:pt x="53750" y="67132"/>
                  </a:lnTo>
                  <a:lnTo>
                    <a:pt x="52879" y="65781"/>
                  </a:lnTo>
                  <a:lnTo>
                    <a:pt x="43872" y="59760"/>
                  </a:lnTo>
                  <a:lnTo>
                    <a:pt x="32562" y="57607"/>
                  </a:lnTo>
                  <a:close/>
                </a:path>
                <a:path w="1120139" h="142875">
                  <a:moveTo>
                    <a:pt x="53750" y="67132"/>
                  </a:moveTo>
                  <a:lnTo>
                    <a:pt x="32562" y="67132"/>
                  </a:lnTo>
                  <a:lnTo>
                    <a:pt x="40014" y="68603"/>
                  </a:lnTo>
                  <a:lnTo>
                    <a:pt x="45685" y="72707"/>
                  </a:lnTo>
                  <a:lnTo>
                    <a:pt x="49293" y="78983"/>
                  </a:lnTo>
                  <a:lnTo>
                    <a:pt x="50558" y="86969"/>
                  </a:lnTo>
                  <a:lnTo>
                    <a:pt x="49293" y="94975"/>
                  </a:lnTo>
                  <a:lnTo>
                    <a:pt x="45685" y="101134"/>
                  </a:lnTo>
                  <a:lnTo>
                    <a:pt x="40014" y="105091"/>
                  </a:lnTo>
                  <a:lnTo>
                    <a:pt x="32562" y="106489"/>
                  </a:lnTo>
                  <a:lnTo>
                    <a:pt x="53917" y="106489"/>
                  </a:lnTo>
                  <a:lnTo>
                    <a:pt x="58833" y="98785"/>
                  </a:lnTo>
                  <a:lnTo>
                    <a:pt x="60985" y="86804"/>
                  </a:lnTo>
                  <a:lnTo>
                    <a:pt x="58833" y="75014"/>
                  </a:lnTo>
                  <a:lnTo>
                    <a:pt x="53750" y="67132"/>
                  </a:lnTo>
                  <a:close/>
                </a:path>
                <a:path w="1120139" h="142875">
                  <a:moveTo>
                    <a:pt x="200723" y="10147"/>
                  </a:moveTo>
                  <a:lnTo>
                    <a:pt x="137591" y="10147"/>
                  </a:lnTo>
                  <a:lnTo>
                    <a:pt x="137591" y="69824"/>
                  </a:lnTo>
                  <a:lnTo>
                    <a:pt x="142163" y="69840"/>
                  </a:lnTo>
                  <a:lnTo>
                    <a:pt x="164164" y="69696"/>
                  </a:lnTo>
                  <a:lnTo>
                    <a:pt x="208666" y="66581"/>
                  </a:lnTo>
                  <a:lnTo>
                    <a:pt x="216433" y="65379"/>
                  </a:lnTo>
                  <a:lnTo>
                    <a:pt x="216433" y="59982"/>
                  </a:lnTo>
                  <a:lnTo>
                    <a:pt x="148158" y="59982"/>
                  </a:lnTo>
                  <a:lnTo>
                    <a:pt x="148158" y="19989"/>
                  </a:lnTo>
                  <a:lnTo>
                    <a:pt x="200723" y="19989"/>
                  </a:lnTo>
                  <a:lnTo>
                    <a:pt x="200723" y="10147"/>
                  </a:lnTo>
                  <a:close/>
                </a:path>
                <a:path w="1120139" h="142875">
                  <a:moveTo>
                    <a:pt x="216433" y="55702"/>
                  </a:moveTo>
                  <a:lnTo>
                    <a:pt x="148158" y="59982"/>
                  </a:lnTo>
                  <a:lnTo>
                    <a:pt x="216433" y="59982"/>
                  </a:lnTo>
                  <a:lnTo>
                    <a:pt x="216433" y="55702"/>
                  </a:lnTo>
                  <a:close/>
                </a:path>
                <a:path w="1120139" h="142875">
                  <a:moveTo>
                    <a:pt x="236131" y="0"/>
                  </a:moveTo>
                  <a:lnTo>
                    <a:pt x="225564" y="0"/>
                  </a:lnTo>
                  <a:lnTo>
                    <a:pt x="225564" y="83477"/>
                  </a:lnTo>
                  <a:lnTo>
                    <a:pt x="236131" y="83477"/>
                  </a:lnTo>
                  <a:lnTo>
                    <a:pt x="236131" y="43002"/>
                  </a:lnTo>
                  <a:lnTo>
                    <a:pt x="255130" y="43002"/>
                  </a:lnTo>
                  <a:lnTo>
                    <a:pt x="255130" y="32842"/>
                  </a:lnTo>
                  <a:lnTo>
                    <a:pt x="236131" y="32842"/>
                  </a:lnTo>
                  <a:lnTo>
                    <a:pt x="236131" y="0"/>
                  </a:lnTo>
                  <a:close/>
                </a:path>
                <a:path w="1120139" h="142875">
                  <a:moveTo>
                    <a:pt x="192150" y="86334"/>
                  </a:moveTo>
                  <a:lnTo>
                    <a:pt x="172184" y="88449"/>
                  </a:lnTo>
                  <a:lnTo>
                    <a:pt x="157640" y="94327"/>
                  </a:lnTo>
                  <a:lnTo>
                    <a:pt x="148747" y="103270"/>
                  </a:lnTo>
                  <a:lnTo>
                    <a:pt x="145732" y="114579"/>
                  </a:lnTo>
                  <a:lnTo>
                    <a:pt x="148747" y="125776"/>
                  </a:lnTo>
                  <a:lnTo>
                    <a:pt x="157640" y="134621"/>
                  </a:lnTo>
                  <a:lnTo>
                    <a:pt x="172184" y="140430"/>
                  </a:lnTo>
                  <a:lnTo>
                    <a:pt x="192150" y="142519"/>
                  </a:lnTo>
                  <a:lnTo>
                    <a:pt x="212198" y="140430"/>
                  </a:lnTo>
                  <a:lnTo>
                    <a:pt x="226783" y="134621"/>
                  </a:lnTo>
                  <a:lnTo>
                    <a:pt x="228588" y="132829"/>
                  </a:lnTo>
                  <a:lnTo>
                    <a:pt x="192290" y="132829"/>
                  </a:lnTo>
                  <a:lnTo>
                    <a:pt x="178004" y="131563"/>
                  </a:lnTo>
                  <a:lnTo>
                    <a:pt x="166906" y="127933"/>
                  </a:lnTo>
                  <a:lnTo>
                    <a:pt x="159718" y="122188"/>
                  </a:lnTo>
                  <a:lnTo>
                    <a:pt x="157162" y="114579"/>
                  </a:lnTo>
                  <a:lnTo>
                    <a:pt x="159718" y="106817"/>
                  </a:lnTo>
                  <a:lnTo>
                    <a:pt x="166906" y="101034"/>
                  </a:lnTo>
                  <a:lnTo>
                    <a:pt x="178004" y="97423"/>
                  </a:lnTo>
                  <a:lnTo>
                    <a:pt x="192290" y="96177"/>
                  </a:lnTo>
                  <a:lnTo>
                    <a:pt x="228626" y="96177"/>
                  </a:lnTo>
                  <a:lnTo>
                    <a:pt x="226783" y="94327"/>
                  </a:lnTo>
                  <a:lnTo>
                    <a:pt x="212198" y="88449"/>
                  </a:lnTo>
                  <a:lnTo>
                    <a:pt x="192150" y="86334"/>
                  </a:lnTo>
                  <a:close/>
                </a:path>
                <a:path w="1120139" h="142875">
                  <a:moveTo>
                    <a:pt x="228626" y="96177"/>
                  </a:moveTo>
                  <a:lnTo>
                    <a:pt x="192290" y="96177"/>
                  </a:lnTo>
                  <a:lnTo>
                    <a:pt x="206292" y="97423"/>
                  </a:lnTo>
                  <a:lnTo>
                    <a:pt x="217320" y="101034"/>
                  </a:lnTo>
                  <a:lnTo>
                    <a:pt x="224546" y="106817"/>
                  </a:lnTo>
                  <a:lnTo>
                    <a:pt x="227139" y="114579"/>
                  </a:lnTo>
                  <a:lnTo>
                    <a:pt x="224546" y="122188"/>
                  </a:lnTo>
                  <a:lnTo>
                    <a:pt x="217320" y="127933"/>
                  </a:lnTo>
                  <a:lnTo>
                    <a:pt x="206292" y="131563"/>
                  </a:lnTo>
                  <a:lnTo>
                    <a:pt x="192290" y="132829"/>
                  </a:lnTo>
                  <a:lnTo>
                    <a:pt x="228588" y="132829"/>
                  </a:lnTo>
                  <a:lnTo>
                    <a:pt x="235692" y="125776"/>
                  </a:lnTo>
                  <a:lnTo>
                    <a:pt x="238709" y="114579"/>
                  </a:lnTo>
                  <a:lnTo>
                    <a:pt x="235692" y="103270"/>
                  </a:lnTo>
                  <a:lnTo>
                    <a:pt x="228626" y="96177"/>
                  </a:lnTo>
                  <a:close/>
                </a:path>
                <a:path w="1120139" h="142875">
                  <a:moveTo>
                    <a:pt x="316598" y="70777"/>
                  </a:moveTo>
                  <a:lnTo>
                    <a:pt x="305739" y="70777"/>
                  </a:lnTo>
                  <a:lnTo>
                    <a:pt x="305739" y="103949"/>
                  </a:lnTo>
                  <a:lnTo>
                    <a:pt x="265747" y="103949"/>
                  </a:lnTo>
                  <a:lnTo>
                    <a:pt x="265747" y="113791"/>
                  </a:lnTo>
                  <a:lnTo>
                    <a:pt x="312458" y="113474"/>
                  </a:lnTo>
                  <a:lnTo>
                    <a:pt x="325639" y="113044"/>
                  </a:lnTo>
                  <a:lnTo>
                    <a:pt x="338767" y="112301"/>
                  </a:lnTo>
                  <a:lnTo>
                    <a:pt x="350450" y="111351"/>
                  </a:lnTo>
                  <a:lnTo>
                    <a:pt x="359295" y="110299"/>
                  </a:lnTo>
                  <a:lnTo>
                    <a:pt x="359295" y="103632"/>
                  </a:lnTo>
                  <a:lnTo>
                    <a:pt x="316598" y="103632"/>
                  </a:lnTo>
                  <a:lnTo>
                    <a:pt x="316598" y="70777"/>
                  </a:lnTo>
                  <a:close/>
                </a:path>
                <a:path w="1120139" h="142875">
                  <a:moveTo>
                    <a:pt x="359295" y="100622"/>
                  </a:moveTo>
                  <a:lnTo>
                    <a:pt x="349552" y="101804"/>
                  </a:lnTo>
                  <a:lnTo>
                    <a:pt x="337680" y="102722"/>
                  </a:lnTo>
                  <a:lnTo>
                    <a:pt x="325941" y="103342"/>
                  </a:lnTo>
                  <a:lnTo>
                    <a:pt x="316598" y="103632"/>
                  </a:lnTo>
                  <a:lnTo>
                    <a:pt x="359295" y="103632"/>
                  </a:lnTo>
                  <a:lnTo>
                    <a:pt x="359295" y="100622"/>
                  </a:lnTo>
                  <a:close/>
                </a:path>
                <a:path w="1120139" h="142875">
                  <a:moveTo>
                    <a:pt x="345592" y="15074"/>
                  </a:moveTo>
                  <a:lnTo>
                    <a:pt x="276466" y="15074"/>
                  </a:lnTo>
                  <a:lnTo>
                    <a:pt x="276466" y="70777"/>
                  </a:lnTo>
                  <a:lnTo>
                    <a:pt x="347306" y="70777"/>
                  </a:lnTo>
                  <a:lnTo>
                    <a:pt x="347306" y="60934"/>
                  </a:lnTo>
                  <a:lnTo>
                    <a:pt x="287172" y="60934"/>
                  </a:lnTo>
                  <a:lnTo>
                    <a:pt x="287172" y="24917"/>
                  </a:lnTo>
                  <a:lnTo>
                    <a:pt x="345592" y="24917"/>
                  </a:lnTo>
                  <a:lnTo>
                    <a:pt x="345592" y="15074"/>
                  </a:lnTo>
                  <a:close/>
                </a:path>
                <a:path w="1120139" h="142875">
                  <a:moveTo>
                    <a:pt x="376008" y="0"/>
                  </a:moveTo>
                  <a:lnTo>
                    <a:pt x="365302" y="0"/>
                  </a:lnTo>
                  <a:lnTo>
                    <a:pt x="365302" y="139661"/>
                  </a:lnTo>
                  <a:lnTo>
                    <a:pt x="376008" y="139661"/>
                  </a:lnTo>
                  <a:lnTo>
                    <a:pt x="376008" y="0"/>
                  </a:lnTo>
                  <a:close/>
                </a:path>
                <a:path w="1120139" h="142875">
                  <a:moveTo>
                    <a:pt x="443331" y="25869"/>
                  </a:moveTo>
                  <a:lnTo>
                    <a:pt x="431761" y="25869"/>
                  </a:lnTo>
                  <a:lnTo>
                    <a:pt x="431761" y="38722"/>
                  </a:lnTo>
                  <a:lnTo>
                    <a:pt x="430794" y="50069"/>
                  </a:lnTo>
                  <a:lnTo>
                    <a:pt x="412944" y="90076"/>
                  </a:lnTo>
                  <a:lnTo>
                    <a:pt x="393623" y="107276"/>
                  </a:lnTo>
                  <a:lnTo>
                    <a:pt x="402336" y="115379"/>
                  </a:lnTo>
                  <a:lnTo>
                    <a:pt x="430259" y="83564"/>
                  </a:lnTo>
                  <a:lnTo>
                    <a:pt x="437476" y="66179"/>
                  </a:lnTo>
                  <a:lnTo>
                    <a:pt x="448376" y="66179"/>
                  </a:lnTo>
                  <a:lnTo>
                    <a:pt x="446557" y="61139"/>
                  </a:lnTo>
                  <a:lnTo>
                    <a:pt x="444162" y="49917"/>
                  </a:lnTo>
                  <a:lnTo>
                    <a:pt x="443331" y="38722"/>
                  </a:lnTo>
                  <a:lnTo>
                    <a:pt x="443331" y="25869"/>
                  </a:lnTo>
                  <a:close/>
                </a:path>
                <a:path w="1120139" h="142875">
                  <a:moveTo>
                    <a:pt x="448376" y="66179"/>
                  </a:moveTo>
                  <a:lnTo>
                    <a:pt x="437476" y="66179"/>
                  </a:lnTo>
                  <a:lnTo>
                    <a:pt x="438955" y="70837"/>
                  </a:lnTo>
                  <a:lnTo>
                    <a:pt x="461197" y="104343"/>
                  </a:lnTo>
                  <a:lnTo>
                    <a:pt x="470039" y="111404"/>
                  </a:lnTo>
                  <a:lnTo>
                    <a:pt x="477316" y="102044"/>
                  </a:lnTo>
                  <a:lnTo>
                    <a:pt x="472313" y="98726"/>
                  </a:lnTo>
                  <a:lnTo>
                    <a:pt x="466869" y="94172"/>
                  </a:lnTo>
                  <a:lnTo>
                    <a:pt x="461184" y="88276"/>
                  </a:lnTo>
                  <a:lnTo>
                    <a:pt x="455460" y="80937"/>
                  </a:lnTo>
                  <a:lnTo>
                    <a:pt x="450371" y="71706"/>
                  </a:lnTo>
                  <a:lnTo>
                    <a:pt x="448376" y="66179"/>
                  </a:lnTo>
                  <a:close/>
                </a:path>
                <a:path w="1120139" h="142875">
                  <a:moveTo>
                    <a:pt x="474027" y="15862"/>
                  </a:moveTo>
                  <a:lnTo>
                    <a:pt x="401485" y="15862"/>
                  </a:lnTo>
                  <a:lnTo>
                    <a:pt x="401485" y="25869"/>
                  </a:lnTo>
                  <a:lnTo>
                    <a:pt x="474027" y="25869"/>
                  </a:lnTo>
                  <a:lnTo>
                    <a:pt x="474027" y="15862"/>
                  </a:lnTo>
                  <a:close/>
                </a:path>
                <a:path w="1120139" h="142875">
                  <a:moveTo>
                    <a:pt x="508165" y="0"/>
                  </a:moveTo>
                  <a:lnTo>
                    <a:pt x="497459" y="0"/>
                  </a:lnTo>
                  <a:lnTo>
                    <a:pt x="497459" y="139661"/>
                  </a:lnTo>
                  <a:lnTo>
                    <a:pt x="508165" y="139661"/>
                  </a:lnTo>
                  <a:lnTo>
                    <a:pt x="508165" y="0"/>
                  </a:lnTo>
                  <a:close/>
                </a:path>
                <a:path w="1120139" h="142875">
                  <a:moveTo>
                    <a:pt x="681621" y="0"/>
                  </a:moveTo>
                  <a:lnTo>
                    <a:pt x="671055" y="0"/>
                  </a:lnTo>
                  <a:lnTo>
                    <a:pt x="671055" y="70459"/>
                  </a:lnTo>
                  <a:lnTo>
                    <a:pt x="681621" y="70459"/>
                  </a:lnTo>
                  <a:lnTo>
                    <a:pt x="681621" y="39992"/>
                  </a:lnTo>
                  <a:lnTo>
                    <a:pt x="700468" y="39992"/>
                  </a:lnTo>
                  <a:lnTo>
                    <a:pt x="700468" y="30149"/>
                  </a:lnTo>
                  <a:lnTo>
                    <a:pt x="681621" y="30149"/>
                  </a:lnTo>
                  <a:lnTo>
                    <a:pt x="681621" y="0"/>
                  </a:lnTo>
                  <a:close/>
                </a:path>
                <a:path w="1120139" h="142875">
                  <a:moveTo>
                    <a:pt x="611632" y="4432"/>
                  </a:moveTo>
                  <a:lnTo>
                    <a:pt x="598460" y="6831"/>
                  </a:lnTo>
                  <a:lnTo>
                    <a:pt x="587857" y="13503"/>
                  </a:lnTo>
                  <a:lnTo>
                    <a:pt x="580788" y="23656"/>
                  </a:lnTo>
                  <a:lnTo>
                    <a:pt x="578218" y="36499"/>
                  </a:lnTo>
                  <a:lnTo>
                    <a:pt x="580828" y="49436"/>
                  </a:lnTo>
                  <a:lnTo>
                    <a:pt x="587962" y="59634"/>
                  </a:lnTo>
                  <a:lnTo>
                    <a:pt x="598577" y="66319"/>
                  </a:lnTo>
                  <a:lnTo>
                    <a:pt x="611632" y="68719"/>
                  </a:lnTo>
                  <a:lnTo>
                    <a:pt x="624666" y="66319"/>
                  </a:lnTo>
                  <a:lnTo>
                    <a:pt x="635238" y="59634"/>
                  </a:lnTo>
                  <a:lnTo>
                    <a:pt x="636320" y="58077"/>
                  </a:lnTo>
                  <a:lnTo>
                    <a:pt x="611632" y="58077"/>
                  </a:lnTo>
                  <a:lnTo>
                    <a:pt x="602525" y="56379"/>
                  </a:lnTo>
                  <a:lnTo>
                    <a:pt x="595442" y="51750"/>
                  </a:lnTo>
                  <a:lnTo>
                    <a:pt x="590850" y="44891"/>
                  </a:lnTo>
                  <a:lnTo>
                    <a:pt x="589216" y="36499"/>
                  </a:lnTo>
                  <a:lnTo>
                    <a:pt x="590850" y="28106"/>
                  </a:lnTo>
                  <a:lnTo>
                    <a:pt x="595442" y="21242"/>
                  </a:lnTo>
                  <a:lnTo>
                    <a:pt x="602525" y="16609"/>
                  </a:lnTo>
                  <a:lnTo>
                    <a:pt x="611632" y="14909"/>
                  </a:lnTo>
                  <a:lnTo>
                    <a:pt x="636179" y="14909"/>
                  </a:lnTo>
                  <a:lnTo>
                    <a:pt x="635238" y="13560"/>
                  </a:lnTo>
                  <a:lnTo>
                    <a:pt x="624666" y="6853"/>
                  </a:lnTo>
                  <a:lnTo>
                    <a:pt x="611632" y="4432"/>
                  </a:lnTo>
                  <a:close/>
                </a:path>
                <a:path w="1120139" h="142875">
                  <a:moveTo>
                    <a:pt x="636179" y="14909"/>
                  </a:moveTo>
                  <a:lnTo>
                    <a:pt x="611632" y="14909"/>
                  </a:lnTo>
                  <a:lnTo>
                    <a:pt x="620718" y="16586"/>
                  </a:lnTo>
                  <a:lnTo>
                    <a:pt x="627757" y="21180"/>
                  </a:lnTo>
                  <a:lnTo>
                    <a:pt x="632306" y="28036"/>
                  </a:lnTo>
                  <a:lnTo>
                    <a:pt x="633920" y="36499"/>
                  </a:lnTo>
                  <a:lnTo>
                    <a:pt x="632306" y="44891"/>
                  </a:lnTo>
                  <a:lnTo>
                    <a:pt x="627757" y="51750"/>
                  </a:lnTo>
                  <a:lnTo>
                    <a:pt x="620718" y="56379"/>
                  </a:lnTo>
                  <a:lnTo>
                    <a:pt x="611632" y="58077"/>
                  </a:lnTo>
                  <a:lnTo>
                    <a:pt x="636320" y="58077"/>
                  </a:lnTo>
                  <a:lnTo>
                    <a:pt x="642328" y="49436"/>
                  </a:lnTo>
                  <a:lnTo>
                    <a:pt x="644918" y="36499"/>
                  </a:lnTo>
                  <a:lnTo>
                    <a:pt x="642328" y="23720"/>
                  </a:lnTo>
                  <a:lnTo>
                    <a:pt x="636179" y="14909"/>
                  </a:lnTo>
                  <a:close/>
                </a:path>
                <a:path w="1120139" h="142875">
                  <a:moveTo>
                    <a:pt x="678764" y="77292"/>
                  </a:moveTo>
                  <a:lnTo>
                    <a:pt x="643204" y="77292"/>
                  </a:lnTo>
                  <a:lnTo>
                    <a:pt x="643204" y="86017"/>
                  </a:lnTo>
                  <a:lnTo>
                    <a:pt x="678764" y="86017"/>
                  </a:lnTo>
                  <a:lnTo>
                    <a:pt x="678764" y="77292"/>
                  </a:lnTo>
                  <a:close/>
                </a:path>
                <a:path w="1120139" h="142875">
                  <a:moveTo>
                    <a:pt x="661047" y="109347"/>
                  </a:moveTo>
                  <a:lnTo>
                    <a:pt x="634106" y="126009"/>
                  </a:lnTo>
                  <a:lnTo>
                    <a:pt x="636089" y="132493"/>
                  </a:lnTo>
                  <a:lnTo>
                    <a:pt x="641719" y="137658"/>
                  </a:lnTo>
                  <a:lnTo>
                    <a:pt x="650267" y="141008"/>
                  </a:lnTo>
                  <a:lnTo>
                    <a:pt x="661047" y="142201"/>
                  </a:lnTo>
                  <a:lnTo>
                    <a:pt x="671754" y="140985"/>
                  </a:lnTo>
                  <a:lnTo>
                    <a:pt x="680269" y="137591"/>
                  </a:lnTo>
                  <a:lnTo>
                    <a:pt x="684227" y="133946"/>
                  </a:lnTo>
                  <a:lnTo>
                    <a:pt x="652907" y="133946"/>
                  </a:lnTo>
                  <a:lnTo>
                    <a:pt x="643915" y="131406"/>
                  </a:lnTo>
                  <a:lnTo>
                    <a:pt x="643915" y="120141"/>
                  </a:lnTo>
                  <a:lnTo>
                    <a:pt x="652907" y="117284"/>
                  </a:lnTo>
                  <a:lnTo>
                    <a:pt x="683898" y="117284"/>
                  </a:lnTo>
                  <a:lnTo>
                    <a:pt x="680264" y="113911"/>
                  </a:lnTo>
                  <a:lnTo>
                    <a:pt x="671754" y="110542"/>
                  </a:lnTo>
                  <a:lnTo>
                    <a:pt x="661047" y="109347"/>
                  </a:lnTo>
                  <a:close/>
                </a:path>
                <a:path w="1120139" h="142875">
                  <a:moveTo>
                    <a:pt x="603783" y="79832"/>
                  </a:moveTo>
                  <a:lnTo>
                    <a:pt x="593217" y="79832"/>
                  </a:lnTo>
                  <a:lnTo>
                    <a:pt x="593217" y="137909"/>
                  </a:lnTo>
                  <a:lnTo>
                    <a:pt x="614349" y="137591"/>
                  </a:lnTo>
                  <a:lnTo>
                    <a:pt x="621919" y="137274"/>
                  </a:lnTo>
                  <a:lnTo>
                    <a:pt x="629627" y="136321"/>
                  </a:lnTo>
                  <a:lnTo>
                    <a:pt x="630631" y="136004"/>
                  </a:lnTo>
                  <a:lnTo>
                    <a:pt x="630631" y="127279"/>
                  </a:lnTo>
                  <a:lnTo>
                    <a:pt x="603783" y="127279"/>
                  </a:lnTo>
                  <a:lnTo>
                    <a:pt x="603783" y="79832"/>
                  </a:lnTo>
                  <a:close/>
                </a:path>
                <a:path w="1120139" h="142875">
                  <a:moveTo>
                    <a:pt x="683898" y="117284"/>
                  </a:moveTo>
                  <a:lnTo>
                    <a:pt x="668908" y="117284"/>
                  </a:lnTo>
                  <a:lnTo>
                    <a:pt x="677900" y="120294"/>
                  </a:lnTo>
                  <a:lnTo>
                    <a:pt x="677900" y="131254"/>
                  </a:lnTo>
                  <a:lnTo>
                    <a:pt x="669048" y="133946"/>
                  </a:lnTo>
                  <a:lnTo>
                    <a:pt x="684227" y="133946"/>
                  </a:lnTo>
                  <a:lnTo>
                    <a:pt x="685881" y="132423"/>
                  </a:lnTo>
                  <a:lnTo>
                    <a:pt x="687861" y="126009"/>
                  </a:lnTo>
                  <a:lnTo>
                    <a:pt x="687812" y="125539"/>
                  </a:lnTo>
                  <a:lnTo>
                    <a:pt x="685881" y="119125"/>
                  </a:lnTo>
                  <a:lnTo>
                    <a:pt x="683898" y="117284"/>
                  </a:lnTo>
                  <a:close/>
                </a:path>
                <a:path w="1120139" h="142875">
                  <a:moveTo>
                    <a:pt x="630631" y="125539"/>
                  </a:moveTo>
                  <a:lnTo>
                    <a:pt x="629488" y="125857"/>
                  </a:lnTo>
                  <a:lnTo>
                    <a:pt x="622350" y="126961"/>
                  </a:lnTo>
                  <a:lnTo>
                    <a:pt x="603783" y="127279"/>
                  </a:lnTo>
                  <a:lnTo>
                    <a:pt x="630631" y="127279"/>
                  </a:lnTo>
                  <a:lnTo>
                    <a:pt x="630631" y="125539"/>
                  </a:lnTo>
                  <a:close/>
                </a:path>
                <a:path w="1120139" h="142875">
                  <a:moveTo>
                    <a:pt x="692048" y="94272"/>
                  </a:moveTo>
                  <a:lnTo>
                    <a:pt x="630212" y="94272"/>
                  </a:lnTo>
                  <a:lnTo>
                    <a:pt x="630212" y="103479"/>
                  </a:lnTo>
                  <a:lnTo>
                    <a:pt x="692048" y="103479"/>
                  </a:lnTo>
                  <a:lnTo>
                    <a:pt x="692048" y="94272"/>
                  </a:lnTo>
                  <a:close/>
                </a:path>
                <a:path w="1120139" h="142875">
                  <a:moveTo>
                    <a:pt x="829767" y="62369"/>
                  </a:moveTo>
                  <a:lnTo>
                    <a:pt x="704088" y="62369"/>
                  </a:lnTo>
                  <a:lnTo>
                    <a:pt x="704088" y="72047"/>
                  </a:lnTo>
                  <a:lnTo>
                    <a:pt x="829767" y="72047"/>
                  </a:lnTo>
                  <a:lnTo>
                    <a:pt x="829767" y="62369"/>
                  </a:lnTo>
                  <a:close/>
                </a:path>
                <a:path w="1120139" h="142875">
                  <a:moveTo>
                    <a:pt x="731799" y="81889"/>
                  </a:moveTo>
                  <a:lnTo>
                    <a:pt x="721232" y="81889"/>
                  </a:lnTo>
                  <a:lnTo>
                    <a:pt x="721232" y="138074"/>
                  </a:lnTo>
                  <a:lnTo>
                    <a:pt x="812634" y="138074"/>
                  </a:lnTo>
                  <a:lnTo>
                    <a:pt x="812634" y="128397"/>
                  </a:lnTo>
                  <a:lnTo>
                    <a:pt x="731799" y="128397"/>
                  </a:lnTo>
                  <a:lnTo>
                    <a:pt x="731799" y="107759"/>
                  </a:lnTo>
                  <a:lnTo>
                    <a:pt x="812634" y="107759"/>
                  </a:lnTo>
                  <a:lnTo>
                    <a:pt x="812634" y="98082"/>
                  </a:lnTo>
                  <a:lnTo>
                    <a:pt x="731799" y="98082"/>
                  </a:lnTo>
                  <a:lnTo>
                    <a:pt x="731799" y="81889"/>
                  </a:lnTo>
                  <a:close/>
                </a:path>
                <a:path w="1120139" h="142875">
                  <a:moveTo>
                    <a:pt x="812634" y="107759"/>
                  </a:moveTo>
                  <a:lnTo>
                    <a:pt x="802068" y="107759"/>
                  </a:lnTo>
                  <a:lnTo>
                    <a:pt x="802068" y="128397"/>
                  </a:lnTo>
                  <a:lnTo>
                    <a:pt x="812634" y="128397"/>
                  </a:lnTo>
                  <a:lnTo>
                    <a:pt x="812634" y="107759"/>
                  </a:lnTo>
                  <a:close/>
                </a:path>
                <a:path w="1120139" h="142875">
                  <a:moveTo>
                    <a:pt x="812634" y="81889"/>
                  </a:moveTo>
                  <a:lnTo>
                    <a:pt x="802068" y="81889"/>
                  </a:lnTo>
                  <a:lnTo>
                    <a:pt x="802068" y="98082"/>
                  </a:lnTo>
                  <a:lnTo>
                    <a:pt x="812634" y="98082"/>
                  </a:lnTo>
                  <a:lnTo>
                    <a:pt x="812634" y="81889"/>
                  </a:lnTo>
                  <a:close/>
                </a:path>
                <a:path w="1120139" h="142875">
                  <a:moveTo>
                    <a:pt x="772642" y="787"/>
                  </a:moveTo>
                  <a:lnTo>
                    <a:pt x="761225" y="787"/>
                  </a:lnTo>
                  <a:lnTo>
                    <a:pt x="761225" y="6019"/>
                  </a:lnTo>
                  <a:lnTo>
                    <a:pt x="759995" y="12040"/>
                  </a:lnTo>
                  <a:lnTo>
                    <a:pt x="725889" y="38938"/>
                  </a:lnTo>
                  <a:lnTo>
                    <a:pt x="712368" y="43319"/>
                  </a:lnTo>
                  <a:lnTo>
                    <a:pt x="718654" y="51257"/>
                  </a:lnTo>
                  <a:lnTo>
                    <a:pt x="755342" y="33661"/>
                  </a:lnTo>
                  <a:lnTo>
                    <a:pt x="766927" y="19354"/>
                  </a:lnTo>
                  <a:lnTo>
                    <a:pt x="778287" y="19354"/>
                  </a:lnTo>
                  <a:lnTo>
                    <a:pt x="777268" y="18207"/>
                  </a:lnTo>
                  <a:lnTo>
                    <a:pt x="773850" y="12040"/>
                  </a:lnTo>
                  <a:lnTo>
                    <a:pt x="772642" y="6019"/>
                  </a:lnTo>
                  <a:lnTo>
                    <a:pt x="772642" y="787"/>
                  </a:lnTo>
                  <a:close/>
                </a:path>
                <a:path w="1120139" h="142875">
                  <a:moveTo>
                    <a:pt x="778287" y="19354"/>
                  </a:moveTo>
                  <a:lnTo>
                    <a:pt x="766927" y="19354"/>
                  </a:lnTo>
                  <a:lnTo>
                    <a:pt x="768965" y="23628"/>
                  </a:lnTo>
                  <a:lnTo>
                    <a:pt x="801904" y="47055"/>
                  </a:lnTo>
                  <a:lnTo>
                    <a:pt x="815060" y="51257"/>
                  </a:lnTo>
                  <a:lnTo>
                    <a:pt x="821486" y="43319"/>
                  </a:lnTo>
                  <a:lnTo>
                    <a:pt x="816029" y="41834"/>
                  </a:lnTo>
                  <a:lnTo>
                    <a:pt x="807905" y="38938"/>
                  </a:lnTo>
                  <a:lnTo>
                    <a:pt x="798575" y="34822"/>
                  </a:lnTo>
                  <a:lnTo>
                    <a:pt x="789495" y="29679"/>
                  </a:lnTo>
                  <a:lnTo>
                    <a:pt x="782586" y="24195"/>
                  </a:lnTo>
                  <a:lnTo>
                    <a:pt x="778287" y="19354"/>
                  </a:lnTo>
                  <a:close/>
                </a:path>
                <a:path w="1120139" h="142875">
                  <a:moveTo>
                    <a:pt x="859383" y="13322"/>
                  </a:moveTo>
                  <a:lnTo>
                    <a:pt x="848677" y="13322"/>
                  </a:lnTo>
                  <a:lnTo>
                    <a:pt x="848677" y="105384"/>
                  </a:lnTo>
                  <a:lnTo>
                    <a:pt x="852870" y="105398"/>
                  </a:lnTo>
                  <a:lnTo>
                    <a:pt x="873837" y="105245"/>
                  </a:lnTo>
                  <a:lnTo>
                    <a:pt x="919689" y="100887"/>
                  </a:lnTo>
                  <a:lnTo>
                    <a:pt x="927798" y="99352"/>
                  </a:lnTo>
                  <a:lnTo>
                    <a:pt x="927798" y="95224"/>
                  </a:lnTo>
                  <a:lnTo>
                    <a:pt x="859383" y="95224"/>
                  </a:lnTo>
                  <a:lnTo>
                    <a:pt x="859383" y="13322"/>
                  </a:lnTo>
                  <a:close/>
                </a:path>
                <a:path w="1120139" h="142875">
                  <a:moveTo>
                    <a:pt x="927798" y="89509"/>
                  </a:moveTo>
                  <a:lnTo>
                    <a:pt x="886091" y="94907"/>
                  </a:lnTo>
                  <a:lnTo>
                    <a:pt x="859383" y="95224"/>
                  </a:lnTo>
                  <a:lnTo>
                    <a:pt x="927798" y="95224"/>
                  </a:lnTo>
                  <a:lnTo>
                    <a:pt x="927798" y="89509"/>
                  </a:lnTo>
                  <a:close/>
                </a:path>
                <a:path w="1120139" h="142875">
                  <a:moveTo>
                    <a:pt x="947788" y="0"/>
                  </a:moveTo>
                  <a:lnTo>
                    <a:pt x="937082" y="0"/>
                  </a:lnTo>
                  <a:lnTo>
                    <a:pt x="937082" y="139661"/>
                  </a:lnTo>
                  <a:lnTo>
                    <a:pt x="947788" y="139661"/>
                  </a:lnTo>
                  <a:lnTo>
                    <a:pt x="947788" y="0"/>
                  </a:lnTo>
                  <a:close/>
                </a:path>
                <a:path w="1120139" h="142875">
                  <a:moveTo>
                    <a:pt x="1038390" y="17132"/>
                  </a:moveTo>
                  <a:lnTo>
                    <a:pt x="976972" y="17132"/>
                  </a:lnTo>
                  <a:lnTo>
                    <a:pt x="976972" y="106807"/>
                  </a:lnTo>
                  <a:lnTo>
                    <a:pt x="980721" y="106822"/>
                  </a:lnTo>
                  <a:lnTo>
                    <a:pt x="989168" y="106810"/>
                  </a:lnTo>
                  <a:lnTo>
                    <a:pt x="1036281" y="104727"/>
                  </a:lnTo>
                  <a:lnTo>
                    <a:pt x="1052245" y="102527"/>
                  </a:lnTo>
                  <a:lnTo>
                    <a:pt x="1052245" y="96964"/>
                  </a:lnTo>
                  <a:lnTo>
                    <a:pt x="987551" y="96964"/>
                  </a:lnTo>
                  <a:lnTo>
                    <a:pt x="987551" y="26974"/>
                  </a:lnTo>
                  <a:lnTo>
                    <a:pt x="1038390" y="26974"/>
                  </a:lnTo>
                  <a:lnTo>
                    <a:pt x="1038390" y="17132"/>
                  </a:lnTo>
                  <a:close/>
                </a:path>
                <a:path w="1120139" h="142875">
                  <a:moveTo>
                    <a:pt x="1052245" y="92837"/>
                  </a:moveTo>
                  <a:lnTo>
                    <a:pt x="987551" y="96964"/>
                  </a:lnTo>
                  <a:lnTo>
                    <a:pt x="1052245" y="96964"/>
                  </a:lnTo>
                  <a:lnTo>
                    <a:pt x="1052245" y="92837"/>
                  </a:lnTo>
                  <a:close/>
                </a:path>
                <a:path w="1120139" h="142875">
                  <a:moveTo>
                    <a:pt x="1072095" y="0"/>
                  </a:moveTo>
                  <a:lnTo>
                    <a:pt x="1061389" y="0"/>
                  </a:lnTo>
                  <a:lnTo>
                    <a:pt x="1061389" y="139661"/>
                  </a:lnTo>
                  <a:lnTo>
                    <a:pt x="1072095" y="139661"/>
                  </a:lnTo>
                  <a:lnTo>
                    <a:pt x="1072095" y="66967"/>
                  </a:lnTo>
                  <a:lnTo>
                    <a:pt x="1092377" y="66967"/>
                  </a:lnTo>
                  <a:lnTo>
                    <a:pt x="1092377" y="56807"/>
                  </a:lnTo>
                  <a:lnTo>
                    <a:pt x="1072095" y="56807"/>
                  </a:lnTo>
                  <a:lnTo>
                    <a:pt x="1072095" y="0"/>
                  </a:lnTo>
                  <a:close/>
                </a:path>
                <a:path w="1120139" h="142875">
                  <a:moveTo>
                    <a:pt x="1119568" y="117436"/>
                  </a:moveTo>
                  <a:lnTo>
                    <a:pt x="1103566" y="117436"/>
                  </a:lnTo>
                  <a:lnTo>
                    <a:pt x="1103566" y="134581"/>
                  </a:lnTo>
                  <a:lnTo>
                    <a:pt x="1119568" y="134581"/>
                  </a:lnTo>
                  <a:lnTo>
                    <a:pt x="1119568" y="11743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43571" y="6158208"/>
              <a:ext cx="5160997" cy="1786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43573" y="6450121"/>
              <a:ext cx="4125129" cy="1788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28711" y="7107261"/>
              <a:ext cx="4974386" cy="1469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78711" y="6854050"/>
              <a:ext cx="5118099" cy="1423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28423" y="7361425"/>
              <a:ext cx="4358944" cy="14315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49050" y="8095014"/>
              <a:ext cx="5153888" cy="1798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50022" y="8386160"/>
              <a:ext cx="2506222" cy="18078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78711" y="8790851"/>
              <a:ext cx="5124386" cy="1425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23142" y="9044062"/>
              <a:ext cx="4577118" cy="14331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53808" y="2563405"/>
              <a:ext cx="283845" cy="5880100"/>
            </a:xfrm>
            <a:custGeom>
              <a:avLst/>
              <a:gdLst/>
              <a:ahLst/>
              <a:cxnLst/>
              <a:rect l="l" t="t" r="r" b="b"/>
              <a:pathLst>
                <a:path w="283844" h="5880100">
                  <a:moveTo>
                    <a:pt x="165354" y="5584050"/>
                  </a:moveTo>
                  <a:lnTo>
                    <a:pt x="0" y="5584050"/>
                  </a:lnTo>
                  <a:lnTo>
                    <a:pt x="0" y="5632678"/>
                  </a:lnTo>
                  <a:lnTo>
                    <a:pt x="115316" y="5632678"/>
                  </a:lnTo>
                  <a:lnTo>
                    <a:pt x="105168" y="5648287"/>
                  </a:lnTo>
                  <a:lnTo>
                    <a:pt x="79794" y="5696509"/>
                  </a:lnTo>
                  <a:lnTo>
                    <a:pt x="51638" y="5765939"/>
                  </a:lnTo>
                  <a:lnTo>
                    <a:pt x="42037" y="5804078"/>
                  </a:lnTo>
                  <a:lnTo>
                    <a:pt x="33794" y="5862180"/>
                  </a:lnTo>
                  <a:lnTo>
                    <a:pt x="83832" y="5862180"/>
                  </a:lnTo>
                  <a:lnTo>
                    <a:pt x="86461" y="5833834"/>
                  </a:lnTo>
                  <a:lnTo>
                    <a:pt x="93433" y="5796978"/>
                  </a:lnTo>
                  <a:lnTo>
                    <a:pt x="104152" y="5756821"/>
                  </a:lnTo>
                  <a:lnTo>
                    <a:pt x="117970" y="5718518"/>
                  </a:lnTo>
                  <a:lnTo>
                    <a:pt x="144767" y="5662981"/>
                  </a:lnTo>
                  <a:lnTo>
                    <a:pt x="165354" y="5633415"/>
                  </a:lnTo>
                  <a:lnTo>
                    <a:pt x="165354" y="5584050"/>
                  </a:lnTo>
                  <a:close/>
                </a:path>
                <a:path w="283844" h="5880100">
                  <a:moveTo>
                    <a:pt x="181914" y="1877301"/>
                  </a:moveTo>
                  <a:lnTo>
                    <a:pt x="169164" y="1826463"/>
                  </a:lnTo>
                  <a:lnTo>
                    <a:pt x="137045" y="1794040"/>
                  </a:lnTo>
                  <a:lnTo>
                    <a:pt x="109601" y="1784718"/>
                  </a:lnTo>
                  <a:lnTo>
                    <a:pt x="93192" y="1785112"/>
                  </a:lnTo>
                  <a:lnTo>
                    <a:pt x="77152" y="1788401"/>
                  </a:lnTo>
                  <a:lnTo>
                    <a:pt x="63284" y="1794040"/>
                  </a:lnTo>
                  <a:lnTo>
                    <a:pt x="70904" y="1743570"/>
                  </a:lnTo>
                  <a:lnTo>
                    <a:pt x="169659" y="1743570"/>
                  </a:lnTo>
                  <a:lnTo>
                    <a:pt x="169659" y="1696046"/>
                  </a:lnTo>
                  <a:lnTo>
                    <a:pt x="32461" y="1696046"/>
                  </a:lnTo>
                  <a:lnTo>
                    <a:pt x="12585" y="1841563"/>
                  </a:lnTo>
                  <a:lnTo>
                    <a:pt x="60960" y="1841931"/>
                  </a:lnTo>
                  <a:lnTo>
                    <a:pt x="67322" y="1835175"/>
                  </a:lnTo>
                  <a:lnTo>
                    <a:pt x="75260" y="1830336"/>
                  </a:lnTo>
                  <a:lnTo>
                    <a:pt x="84505" y="1827441"/>
                  </a:lnTo>
                  <a:lnTo>
                    <a:pt x="94767" y="1826463"/>
                  </a:lnTo>
                  <a:lnTo>
                    <a:pt x="111620" y="1830235"/>
                  </a:lnTo>
                  <a:lnTo>
                    <a:pt x="124637" y="1840839"/>
                  </a:lnTo>
                  <a:lnTo>
                    <a:pt x="132740" y="1857235"/>
                  </a:lnTo>
                  <a:lnTo>
                    <a:pt x="134861" y="1878406"/>
                  </a:lnTo>
                  <a:lnTo>
                    <a:pt x="130721" y="1898396"/>
                  </a:lnTo>
                  <a:lnTo>
                    <a:pt x="121894" y="1914004"/>
                  </a:lnTo>
                  <a:lnTo>
                    <a:pt x="109283" y="1924151"/>
                  </a:lnTo>
                  <a:lnTo>
                    <a:pt x="93764" y="1927771"/>
                  </a:lnTo>
                  <a:lnTo>
                    <a:pt x="78206" y="1924799"/>
                  </a:lnTo>
                  <a:lnTo>
                    <a:pt x="65735" y="1916671"/>
                  </a:lnTo>
                  <a:lnTo>
                    <a:pt x="56921" y="1904619"/>
                  </a:lnTo>
                  <a:lnTo>
                    <a:pt x="52349" y="1889823"/>
                  </a:lnTo>
                  <a:lnTo>
                    <a:pt x="7277" y="1889823"/>
                  </a:lnTo>
                  <a:lnTo>
                    <a:pt x="15062" y="1919719"/>
                  </a:lnTo>
                  <a:lnTo>
                    <a:pt x="32753" y="1947392"/>
                  </a:lnTo>
                  <a:lnTo>
                    <a:pt x="59334" y="1967750"/>
                  </a:lnTo>
                  <a:lnTo>
                    <a:pt x="93764" y="1975662"/>
                  </a:lnTo>
                  <a:lnTo>
                    <a:pt x="125298" y="1968842"/>
                  </a:lnTo>
                  <a:lnTo>
                    <a:pt x="153631" y="1949284"/>
                  </a:lnTo>
                  <a:lnTo>
                    <a:pt x="167817" y="1927771"/>
                  </a:lnTo>
                  <a:lnTo>
                    <a:pt x="174066" y="1918322"/>
                  </a:lnTo>
                  <a:lnTo>
                    <a:pt x="181914" y="1877301"/>
                  </a:lnTo>
                  <a:close/>
                </a:path>
                <a:path w="283844" h="5880100">
                  <a:moveTo>
                    <a:pt x="182918" y="194144"/>
                  </a:moveTo>
                  <a:lnTo>
                    <a:pt x="154419" y="194144"/>
                  </a:lnTo>
                  <a:lnTo>
                    <a:pt x="154419" y="84366"/>
                  </a:lnTo>
                  <a:lnTo>
                    <a:pt x="154419" y="0"/>
                  </a:lnTo>
                  <a:lnTo>
                    <a:pt x="111010" y="0"/>
                  </a:lnTo>
                  <a:lnTo>
                    <a:pt x="111010" y="85102"/>
                  </a:lnTo>
                  <a:lnTo>
                    <a:pt x="111010" y="194144"/>
                  </a:lnTo>
                  <a:lnTo>
                    <a:pt x="47383" y="194144"/>
                  </a:lnTo>
                  <a:lnTo>
                    <a:pt x="109016" y="84366"/>
                  </a:lnTo>
                  <a:lnTo>
                    <a:pt x="111010" y="85102"/>
                  </a:lnTo>
                  <a:lnTo>
                    <a:pt x="111010" y="0"/>
                  </a:lnTo>
                  <a:lnTo>
                    <a:pt x="108686" y="0"/>
                  </a:lnTo>
                  <a:lnTo>
                    <a:pt x="2324" y="186042"/>
                  </a:lnTo>
                  <a:lnTo>
                    <a:pt x="2324" y="240563"/>
                  </a:lnTo>
                  <a:lnTo>
                    <a:pt x="111010" y="240563"/>
                  </a:lnTo>
                  <a:lnTo>
                    <a:pt x="111340" y="282930"/>
                  </a:lnTo>
                  <a:lnTo>
                    <a:pt x="154419" y="282930"/>
                  </a:lnTo>
                  <a:lnTo>
                    <a:pt x="154419" y="240563"/>
                  </a:lnTo>
                  <a:lnTo>
                    <a:pt x="182918" y="240563"/>
                  </a:lnTo>
                  <a:lnTo>
                    <a:pt x="182918" y="194144"/>
                  </a:lnTo>
                  <a:close/>
                </a:path>
                <a:path w="283844" h="5880100">
                  <a:moveTo>
                    <a:pt x="187553" y="3826459"/>
                  </a:moveTo>
                  <a:lnTo>
                    <a:pt x="181660" y="3789172"/>
                  </a:lnTo>
                  <a:lnTo>
                    <a:pt x="176149" y="3778935"/>
                  </a:lnTo>
                  <a:lnTo>
                    <a:pt x="165315" y="3758857"/>
                  </a:lnTo>
                  <a:lnTo>
                    <a:pt x="157873" y="3752773"/>
                  </a:lnTo>
                  <a:lnTo>
                    <a:pt x="141160" y="3739096"/>
                  </a:lnTo>
                  <a:lnTo>
                    <a:pt x="141160" y="3826459"/>
                  </a:lnTo>
                  <a:lnTo>
                    <a:pt x="138137" y="3846106"/>
                  </a:lnTo>
                  <a:lnTo>
                    <a:pt x="129679" y="3860952"/>
                  </a:lnTo>
                  <a:lnTo>
                    <a:pt x="116700" y="3870337"/>
                  </a:lnTo>
                  <a:lnTo>
                    <a:pt x="100076" y="3873614"/>
                  </a:lnTo>
                  <a:lnTo>
                    <a:pt x="83832" y="3870337"/>
                  </a:lnTo>
                  <a:lnTo>
                    <a:pt x="71031" y="3860952"/>
                  </a:lnTo>
                  <a:lnTo>
                    <a:pt x="62649" y="3846106"/>
                  </a:lnTo>
                  <a:lnTo>
                    <a:pt x="59639" y="3826459"/>
                  </a:lnTo>
                  <a:lnTo>
                    <a:pt x="62649" y="3806914"/>
                  </a:lnTo>
                  <a:lnTo>
                    <a:pt x="100076" y="3778935"/>
                  </a:lnTo>
                  <a:lnTo>
                    <a:pt x="138137" y="3806914"/>
                  </a:lnTo>
                  <a:lnTo>
                    <a:pt x="141160" y="3826459"/>
                  </a:lnTo>
                  <a:lnTo>
                    <a:pt x="141160" y="3739096"/>
                  </a:lnTo>
                  <a:lnTo>
                    <a:pt x="140436" y="3738499"/>
                  </a:lnTo>
                  <a:lnTo>
                    <a:pt x="109016" y="3731044"/>
                  </a:lnTo>
                  <a:lnTo>
                    <a:pt x="91440" y="3732936"/>
                  </a:lnTo>
                  <a:lnTo>
                    <a:pt x="76746" y="3737902"/>
                  </a:lnTo>
                  <a:lnTo>
                    <a:pt x="64604" y="3744874"/>
                  </a:lnTo>
                  <a:lnTo>
                    <a:pt x="54673" y="3752773"/>
                  </a:lnTo>
                  <a:lnTo>
                    <a:pt x="55016" y="3743299"/>
                  </a:lnTo>
                  <a:lnTo>
                    <a:pt x="67589" y="3699802"/>
                  </a:lnTo>
                  <a:lnTo>
                    <a:pt x="103378" y="3677259"/>
                  </a:lnTo>
                  <a:lnTo>
                    <a:pt x="120142" y="3680650"/>
                  </a:lnTo>
                  <a:lnTo>
                    <a:pt x="132384" y="3689413"/>
                  </a:lnTo>
                  <a:lnTo>
                    <a:pt x="140385" y="3701504"/>
                  </a:lnTo>
                  <a:lnTo>
                    <a:pt x="144475" y="3714839"/>
                  </a:lnTo>
                  <a:lnTo>
                    <a:pt x="186232" y="3714470"/>
                  </a:lnTo>
                  <a:lnTo>
                    <a:pt x="174002" y="3677259"/>
                  </a:lnTo>
                  <a:lnTo>
                    <a:pt x="135242" y="3638829"/>
                  </a:lnTo>
                  <a:lnTo>
                    <a:pt x="103720" y="3631946"/>
                  </a:lnTo>
                  <a:lnTo>
                    <a:pt x="74980" y="3636937"/>
                  </a:lnTo>
                  <a:lnTo>
                    <a:pt x="32042" y="3673284"/>
                  </a:lnTo>
                  <a:lnTo>
                    <a:pt x="10007" y="3735844"/>
                  </a:lnTo>
                  <a:lnTo>
                    <a:pt x="6705" y="3774465"/>
                  </a:lnTo>
                  <a:lnTo>
                    <a:pt x="8242" y="3813022"/>
                  </a:lnTo>
                  <a:lnTo>
                    <a:pt x="27076" y="3876179"/>
                  </a:lnTo>
                  <a:lnTo>
                    <a:pt x="70726" y="3916083"/>
                  </a:lnTo>
                  <a:lnTo>
                    <a:pt x="102057" y="3921874"/>
                  </a:lnTo>
                  <a:lnTo>
                    <a:pt x="136385" y="3914635"/>
                  </a:lnTo>
                  <a:lnTo>
                    <a:pt x="163449" y="3894620"/>
                  </a:lnTo>
                  <a:lnTo>
                    <a:pt x="175755" y="3873614"/>
                  </a:lnTo>
                  <a:lnTo>
                    <a:pt x="181178" y="3864368"/>
                  </a:lnTo>
                  <a:lnTo>
                    <a:pt x="187553" y="3826459"/>
                  </a:lnTo>
                  <a:close/>
                </a:path>
                <a:path w="283844" h="5880100">
                  <a:moveTo>
                    <a:pt x="258851" y="5811710"/>
                  </a:moveTo>
                  <a:lnTo>
                    <a:pt x="197548" y="5811710"/>
                  </a:lnTo>
                  <a:lnTo>
                    <a:pt x="197548" y="5879490"/>
                  </a:lnTo>
                  <a:lnTo>
                    <a:pt x="258851" y="5879490"/>
                  </a:lnTo>
                  <a:lnTo>
                    <a:pt x="258851" y="5811710"/>
                  </a:lnTo>
                  <a:close/>
                </a:path>
                <a:path w="283844" h="5880100">
                  <a:moveTo>
                    <a:pt x="276085" y="231724"/>
                  </a:moveTo>
                  <a:lnTo>
                    <a:pt x="214782" y="231724"/>
                  </a:lnTo>
                  <a:lnTo>
                    <a:pt x="214782" y="299504"/>
                  </a:lnTo>
                  <a:lnTo>
                    <a:pt x="276085" y="299504"/>
                  </a:lnTo>
                  <a:lnTo>
                    <a:pt x="276085" y="231724"/>
                  </a:lnTo>
                  <a:close/>
                </a:path>
                <a:path w="283844" h="5880100">
                  <a:moveTo>
                    <a:pt x="280060" y="1923719"/>
                  </a:moveTo>
                  <a:lnTo>
                    <a:pt x="218757" y="1923719"/>
                  </a:lnTo>
                  <a:lnTo>
                    <a:pt x="218757" y="1991499"/>
                  </a:lnTo>
                  <a:lnTo>
                    <a:pt x="280060" y="1991499"/>
                  </a:lnTo>
                  <a:lnTo>
                    <a:pt x="280060" y="1923719"/>
                  </a:lnTo>
                  <a:close/>
                </a:path>
                <a:path w="283844" h="5880100">
                  <a:moveTo>
                    <a:pt x="283375" y="3867721"/>
                  </a:moveTo>
                  <a:lnTo>
                    <a:pt x="222072" y="3867721"/>
                  </a:lnTo>
                  <a:lnTo>
                    <a:pt x="222072" y="3935501"/>
                  </a:lnTo>
                  <a:lnTo>
                    <a:pt x="283375" y="3935501"/>
                  </a:lnTo>
                  <a:lnTo>
                    <a:pt x="283375" y="3867721"/>
                  </a:lnTo>
                  <a:close/>
                </a:path>
              </a:pathLst>
            </a:custGeom>
            <a:solidFill>
              <a:srgbClr val="4895C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3072942" y="390956"/>
            <a:ext cx="1472565" cy="1472565"/>
            <a:chOff x="3072942" y="390956"/>
            <a:chExt cx="1472565" cy="1472565"/>
          </a:xfrm>
        </p:grpSpPr>
        <p:sp>
          <p:nvSpPr>
            <p:cNvPr id="39" name="object 39"/>
            <p:cNvSpPr/>
            <p:nvPr/>
          </p:nvSpPr>
          <p:spPr>
            <a:xfrm>
              <a:off x="3167909" y="485912"/>
              <a:ext cx="1224280" cy="1224280"/>
            </a:xfrm>
            <a:custGeom>
              <a:avLst/>
              <a:gdLst/>
              <a:ahLst/>
              <a:cxnLst/>
              <a:rect l="l" t="t" r="r" b="b"/>
              <a:pathLst>
                <a:path w="1224279" h="1224280">
                  <a:moveTo>
                    <a:pt x="612089" y="0"/>
                  </a:moveTo>
                  <a:lnTo>
                    <a:pt x="564254" y="1841"/>
                  </a:lnTo>
                  <a:lnTo>
                    <a:pt x="517427" y="7275"/>
                  </a:lnTo>
                  <a:lnTo>
                    <a:pt x="471742" y="16165"/>
                  </a:lnTo>
                  <a:lnTo>
                    <a:pt x="427336" y="28376"/>
                  </a:lnTo>
                  <a:lnTo>
                    <a:pt x="384346" y="43770"/>
                  </a:lnTo>
                  <a:lnTo>
                    <a:pt x="342907" y="62213"/>
                  </a:lnTo>
                  <a:lnTo>
                    <a:pt x="303155" y="83567"/>
                  </a:lnTo>
                  <a:lnTo>
                    <a:pt x="265227" y="107698"/>
                  </a:lnTo>
                  <a:lnTo>
                    <a:pt x="229258" y="134468"/>
                  </a:lnTo>
                  <a:lnTo>
                    <a:pt x="195384" y="163742"/>
                  </a:lnTo>
                  <a:lnTo>
                    <a:pt x="163742" y="195384"/>
                  </a:lnTo>
                  <a:lnTo>
                    <a:pt x="134468" y="229258"/>
                  </a:lnTo>
                  <a:lnTo>
                    <a:pt x="107698" y="265227"/>
                  </a:lnTo>
                  <a:lnTo>
                    <a:pt x="83567" y="303155"/>
                  </a:lnTo>
                  <a:lnTo>
                    <a:pt x="62213" y="342907"/>
                  </a:lnTo>
                  <a:lnTo>
                    <a:pt x="43770" y="384346"/>
                  </a:lnTo>
                  <a:lnTo>
                    <a:pt x="28376" y="427336"/>
                  </a:lnTo>
                  <a:lnTo>
                    <a:pt x="16165" y="471742"/>
                  </a:lnTo>
                  <a:lnTo>
                    <a:pt x="7275" y="517427"/>
                  </a:lnTo>
                  <a:lnTo>
                    <a:pt x="1841" y="564254"/>
                  </a:lnTo>
                  <a:lnTo>
                    <a:pt x="0" y="612089"/>
                  </a:lnTo>
                  <a:lnTo>
                    <a:pt x="1841" y="659923"/>
                  </a:lnTo>
                  <a:lnTo>
                    <a:pt x="7275" y="706751"/>
                  </a:lnTo>
                  <a:lnTo>
                    <a:pt x="16165" y="752435"/>
                  </a:lnTo>
                  <a:lnTo>
                    <a:pt x="28376" y="796841"/>
                  </a:lnTo>
                  <a:lnTo>
                    <a:pt x="43770" y="839831"/>
                  </a:lnTo>
                  <a:lnTo>
                    <a:pt x="62213" y="881270"/>
                  </a:lnTo>
                  <a:lnTo>
                    <a:pt x="83567" y="921022"/>
                  </a:lnTo>
                  <a:lnTo>
                    <a:pt x="107698" y="958951"/>
                  </a:lnTo>
                  <a:lnTo>
                    <a:pt x="134468" y="994920"/>
                  </a:lnTo>
                  <a:lnTo>
                    <a:pt x="163742" y="1028793"/>
                  </a:lnTo>
                  <a:lnTo>
                    <a:pt x="195384" y="1060435"/>
                  </a:lnTo>
                  <a:lnTo>
                    <a:pt x="229258" y="1089709"/>
                  </a:lnTo>
                  <a:lnTo>
                    <a:pt x="265227" y="1116479"/>
                  </a:lnTo>
                  <a:lnTo>
                    <a:pt x="303155" y="1140610"/>
                  </a:lnTo>
                  <a:lnTo>
                    <a:pt x="342907" y="1161965"/>
                  </a:lnTo>
                  <a:lnTo>
                    <a:pt x="384346" y="1180407"/>
                  </a:lnTo>
                  <a:lnTo>
                    <a:pt x="427336" y="1195802"/>
                  </a:lnTo>
                  <a:lnTo>
                    <a:pt x="471742" y="1208012"/>
                  </a:lnTo>
                  <a:lnTo>
                    <a:pt x="517427" y="1216902"/>
                  </a:lnTo>
                  <a:lnTo>
                    <a:pt x="564254" y="1222336"/>
                  </a:lnTo>
                  <a:lnTo>
                    <a:pt x="612089" y="1224178"/>
                  </a:lnTo>
                  <a:lnTo>
                    <a:pt x="659923" y="1222336"/>
                  </a:lnTo>
                  <a:lnTo>
                    <a:pt x="706751" y="1216902"/>
                  </a:lnTo>
                  <a:lnTo>
                    <a:pt x="752435" y="1208012"/>
                  </a:lnTo>
                  <a:lnTo>
                    <a:pt x="796841" y="1195802"/>
                  </a:lnTo>
                  <a:lnTo>
                    <a:pt x="839831" y="1180407"/>
                  </a:lnTo>
                  <a:lnTo>
                    <a:pt x="881270" y="1161965"/>
                  </a:lnTo>
                  <a:lnTo>
                    <a:pt x="921022" y="1140610"/>
                  </a:lnTo>
                  <a:lnTo>
                    <a:pt x="958951" y="1116479"/>
                  </a:lnTo>
                  <a:lnTo>
                    <a:pt x="994920" y="1089709"/>
                  </a:lnTo>
                  <a:lnTo>
                    <a:pt x="1028793" y="1060435"/>
                  </a:lnTo>
                  <a:lnTo>
                    <a:pt x="1060435" y="1028793"/>
                  </a:lnTo>
                  <a:lnTo>
                    <a:pt x="1089709" y="994920"/>
                  </a:lnTo>
                  <a:lnTo>
                    <a:pt x="1116479" y="958951"/>
                  </a:lnTo>
                  <a:lnTo>
                    <a:pt x="1140610" y="921022"/>
                  </a:lnTo>
                  <a:lnTo>
                    <a:pt x="1161965" y="881270"/>
                  </a:lnTo>
                  <a:lnTo>
                    <a:pt x="1180407" y="839831"/>
                  </a:lnTo>
                  <a:lnTo>
                    <a:pt x="1195802" y="796841"/>
                  </a:lnTo>
                  <a:lnTo>
                    <a:pt x="1208012" y="752435"/>
                  </a:lnTo>
                  <a:lnTo>
                    <a:pt x="1216902" y="706751"/>
                  </a:lnTo>
                  <a:lnTo>
                    <a:pt x="1222336" y="659923"/>
                  </a:lnTo>
                  <a:lnTo>
                    <a:pt x="1224178" y="612089"/>
                  </a:lnTo>
                  <a:lnTo>
                    <a:pt x="1222336" y="564254"/>
                  </a:lnTo>
                  <a:lnTo>
                    <a:pt x="1216902" y="517427"/>
                  </a:lnTo>
                  <a:lnTo>
                    <a:pt x="1208012" y="471742"/>
                  </a:lnTo>
                  <a:lnTo>
                    <a:pt x="1195802" y="427336"/>
                  </a:lnTo>
                  <a:lnTo>
                    <a:pt x="1180407" y="384346"/>
                  </a:lnTo>
                  <a:lnTo>
                    <a:pt x="1161965" y="342907"/>
                  </a:lnTo>
                  <a:lnTo>
                    <a:pt x="1140610" y="303155"/>
                  </a:lnTo>
                  <a:lnTo>
                    <a:pt x="1116479" y="265227"/>
                  </a:lnTo>
                  <a:lnTo>
                    <a:pt x="1089709" y="229258"/>
                  </a:lnTo>
                  <a:lnTo>
                    <a:pt x="1060435" y="195384"/>
                  </a:lnTo>
                  <a:lnTo>
                    <a:pt x="1028793" y="163742"/>
                  </a:lnTo>
                  <a:lnTo>
                    <a:pt x="994920" y="134468"/>
                  </a:lnTo>
                  <a:lnTo>
                    <a:pt x="958951" y="107698"/>
                  </a:lnTo>
                  <a:lnTo>
                    <a:pt x="921022" y="83567"/>
                  </a:lnTo>
                  <a:lnTo>
                    <a:pt x="881270" y="62213"/>
                  </a:lnTo>
                  <a:lnTo>
                    <a:pt x="839831" y="43770"/>
                  </a:lnTo>
                  <a:lnTo>
                    <a:pt x="796841" y="28376"/>
                  </a:lnTo>
                  <a:lnTo>
                    <a:pt x="752435" y="16165"/>
                  </a:lnTo>
                  <a:lnTo>
                    <a:pt x="706751" y="7275"/>
                  </a:lnTo>
                  <a:lnTo>
                    <a:pt x="659923" y="1841"/>
                  </a:lnTo>
                  <a:lnTo>
                    <a:pt x="612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72942" y="390956"/>
              <a:ext cx="1472184" cy="6890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72942" y="1295336"/>
              <a:ext cx="1472184" cy="56780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59579" y="1188008"/>
              <a:ext cx="185547" cy="1073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72942" y="1188008"/>
              <a:ext cx="127469" cy="10732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85513" y="1080008"/>
              <a:ext cx="159613" cy="1080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72942" y="1080008"/>
              <a:ext cx="101536" cy="1080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67900" y="485914"/>
              <a:ext cx="1224191" cy="122417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13999" y="432003"/>
              <a:ext cx="1332001" cy="1332001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19999" y="1345716"/>
            <a:ext cx="1304147" cy="1016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9209" y="10119856"/>
            <a:ext cx="74180" cy="11210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15594" y="10117811"/>
            <a:ext cx="644525" cy="104775"/>
          </a:xfrm>
          <a:custGeom>
            <a:avLst/>
            <a:gdLst/>
            <a:ahLst/>
            <a:cxnLst/>
            <a:rect l="l" t="t" r="r" b="b"/>
            <a:pathLst>
              <a:path w="644525" h="104775">
                <a:moveTo>
                  <a:pt x="0" y="104393"/>
                </a:moveTo>
                <a:lnTo>
                  <a:pt x="644398" y="104393"/>
                </a:lnTo>
                <a:lnTo>
                  <a:pt x="644398" y="0"/>
                </a:lnTo>
                <a:lnTo>
                  <a:pt x="0" y="0"/>
                </a:lnTo>
                <a:lnTo>
                  <a:pt x="0" y="104393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19999" y="2124004"/>
            <a:ext cx="6263640" cy="7882255"/>
            <a:chOff x="719999" y="2124004"/>
            <a:chExt cx="6263640" cy="7882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147" y="2126157"/>
              <a:ext cx="4475988" cy="21899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566" y="2126157"/>
              <a:ext cx="1789935" cy="26288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147" y="4311569"/>
              <a:ext cx="4475990" cy="21945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3566" y="4750486"/>
              <a:ext cx="1789935" cy="26311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147" y="6501557"/>
              <a:ext cx="4475990" cy="21945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3566" y="7377100"/>
              <a:ext cx="1789935" cy="26289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147" y="8691549"/>
              <a:ext cx="4475987" cy="13144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3174" y="2127179"/>
              <a:ext cx="6113780" cy="7733665"/>
            </a:xfrm>
            <a:custGeom>
              <a:avLst/>
              <a:gdLst/>
              <a:ahLst/>
              <a:cxnLst/>
              <a:rect l="l" t="t" r="r" b="b"/>
              <a:pathLst>
                <a:path w="6113780" h="7733665">
                  <a:moveTo>
                    <a:pt x="6113653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7733652"/>
                  </a:lnTo>
                  <a:lnTo>
                    <a:pt x="6005652" y="7733652"/>
                  </a:lnTo>
                  <a:lnTo>
                    <a:pt x="6068090" y="7731964"/>
                  </a:lnTo>
                  <a:lnTo>
                    <a:pt x="6100152" y="7720152"/>
                  </a:lnTo>
                  <a:lnTo>
                    <a:pt x="6111965" y="7688089"/>
                  </a:lnTo>
                  <a:lnTo>
                    <a:pt x="6113653" y="7625651"/>
                  </a:lnTo>
                  <a:lnTo>
                    <a:pt x="6113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23174" y="2127179"/>
              <a:ext cx="6113780" cy="7733665"/>
            </a:xfrm>
            <a:custGeom>
              <a:avLst/>
              <a:gdLst/>
              <a:ahLst/>
              <a:cxnLst/>
              <a:rect l="l" t="t" r="r" b="b"/>
              <a:pathLst>
                <a:path w="6113780" h="7733665">
                  <a:moveTo>
                    <a:pt x="108000" y="0"/>
                  </a:move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7733652"/>
                  </a:lnTo>
                  <a:lnTo>
                    <a:pt x="6005652" y="7733652"/>
                  </a:lnTo>
                  <a:lnTo>
                    <a:pt x="6068090" y="7731964"/>
                  </a:lnTo>
                  <a:lnTo>
                    <a:pt x="6100152" y="7720152"/>
                  </a:lnTo>
                  <a:lnTo>
                    <a:pt x="6111965" y="7688089"/>
                  </a:lnTo>
                  <a:lnTo>
                    <a:pt x="6113653" y="7625651"/>
                  </a:lnTo>
                  <a:lnTo>
                    <a:pt x="6113653" y="0"/>
                  </a:lnTo>
                  <a:lnTo>
                    <a:pt x="108000" y="0"/>
                  </a:lnTo>
                  <a:close/>
                </a:path>
              </a:pathLst>
            </a:custGeom>
            <a:ln w="63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0318" y="2525914"/>
              <a:ext cx="3258769" cy="1786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8711" y="2928861"/>
              <a:ext cx="5124386" cy="14347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29999" y="3183660"/>
              <a:ext cx="540385" cy="139700"/>
            </a:xfrm>
            <a:custGeom>
              <a:avLst/>
              <a:gdLst/>
              <a:ahLst/>
              <a:cxnLst/>
              <a:rect l="l" t="t" r="r" b="b"/>
              <a:pathLst>
                <a:path w="540385" h="139700">
                  <a:moveTo>
                    <a:pt x="34416" y="4762"/>
                  </a:moveTo>
                  <a:lnTo>
                    <a:pt x="20541" y="7434"/>
                  </a:lnTo>
                  <a:lnTo>
                    <a:pt x="9655" y="14717"/>
                  </a:lnTo>
                  <a:lnTo>
                    <a:pt x="2545" y="25513"/>
                  </a:lnTo>
                  <a:lnTo>
                    <a:pt x="0" y="38722"/>
                  </a:lnTo>
                  <a:lnTo>
                    <a:pt x="2545" y="51931"/>
                  </a:lnTo>
                  <a:lnTo>
                    <a:pt x="9655" y="62726"/>
                  </a:lnTo>
                  <a:lnTo>
                    <a:pt x="20541" y="70010"/>
                  </a:lnTo>
                  <a:lnTo>
                    <a:pt x="34416" y="72682"/>
                  </a:lnTo>
                  <a:lnTo>
                    <a:pt x="48206" y="70010"/>
                  </a:lnTo>
                  <a:lnTo>
                    <a:pt x="59051" y="62726"/>
                  </a:lnTo>
                  <a:lnTo>
                    <a:pt x="59286" y="62369"/>
                  </a:lnTo>
                  <a:lnTo>
                    <a:pt x="34416" y="62369"/>
                  </a:lnTo>
                  <a:lnTo>
                    <a:pt x="24532" y="60505"/>
                  </a:lnTo>
                  <a:lnTo>
                    <a:pt x="17275" y="55427"/>
                  </a:lnTo>
                  <a:lnTo>
                    <a:pt x="12803" y="47908"/>
                  </a:lnTo>
                  <a:lnTo>
                    <a:pt x="11277" y="38722"/>
                  </a:lnTo>
                  <a:lnTo>
                    <a:pt x="12803" y="29559"/>
                  </a:lnTo>
                  <a:lnTo>
                    <a:pt x="17275" y="22093"/>
                  </a:lnTo>
                  <a:lnTo>
                    <a:pt x="24532" y="17067"/>
                  </a:lnTo>
                  <a:lnTo>
                    <a:pt x="34416" y="15227"/>
                  </a:lnTo>
                  <a:lnTo>
                    <a:pt x="59386" y="15227"/>
                  </a:lnTo>
                  <a:lnTo>
                    <a:pt x="59051" y="14717"/>
                  </a:lnTo>
                  <a:lnTo>
                    <a:pt x="48206" y="7434"/>
                  </a:lnTo>
                  <a:lnTo>
                    <a:pt x="34416" y="4762"/>
                  </a:lnTo>
                  <a:close/>
                </a:path>
                <a:path w="540385" h="139700">
                  <a:moveTo>
                    <a:pt x="59386" y="15227"/>
                  </a:moveTo>
                  <a:lnTo>
                    <a:pt x="34416" y="15227"/>
                  </a:lnTo>
                  <a:lnTo>
                    <a:pt x="44360" y="17067"/>
                  </a:lnTo>
                  <a:lnTo>
                    <a:pt x="51611" y="22093"/>
                  </a:lnTo>
                  <a:lnTo>
                    <a:pt x="56050" y="29559"/>
                  </a:lnTo>
                  <a:lnTo>
                    <a:pt x="57556" y="38722"/>
                  </a:lnTo>
                  <a:lnTo>
                    <a:pt x="56050" y="47908"/>
                  </a:lnTo>
                  <a:lnTo>
                    <a:pt x="51611" y="55427"/>
                  </a:lnTo>
                  <a:lnTo>
                    <a:pt x="44360" y="60505"/>
                  </a:lnTo>
                  <a:lnTo>
                    <a:pt x="34416" y="62369"/>
                  </a:lnTo>
                  <a:lnTo>
                    <a:pt x="59286" y="62369"/>
                  </a:lnTo>
                  <a:lnTo>
                    <a:pt x="66149" y="51931"/>
                  </a:lnTo>
                  <a:lnTo>
                    <a:pt x="68694" y="38722"/>
                  </a:lnTo>
                  <a:lnTo>
                    <a:pt x="66149" y="25513"/>
                  </a:lnTo>
                  <a:lnTo>
                    <a:pt x="59386" y="15227"/>
                  </a:lnTo>
                  <a:close/>
                </a:path>
                <a:path w="540385" h="139700">
                  <a:moveTo>
                    <a:pt x="107975" y="0"/>
                  </a:moveTo>
                  <a:lnTo>
                    <a:pt x="97408" y="0"/>
                  </a:lnTo>
                  <a:lnTo>
                    <a:pt x="97408" y="80302"/>
                  </a:lnTo>
                  <a:lnTo>
                    <a:pt x="107975" y="80302"/>
                  </a:lnTo>
                  <a:lnTo>
                    <a:pt x="107975" y="0"/>
                  </a:lnTo>
                  <a:close/>
                </a:path>
                <a:path w="540385" h="139700">
                  <a:moveTo>
                    <a:pt x="51101" y="109512"/>
                  </a:moveTo>
                  <a:lnTo>
                    <a:pt x="41135" y="109512"/>
                  </a:lnTo>
                  <a:lnTo>
                    <a:pt x="42417" y="113791"/>
                  </a:lnTo>
                  <a:lnTo>
                    <a:pt x="64693" y="139661"/>
                  </a:lnTo>
                  <a:lnTo>
                    <a:pt x="71831" y="135216"/>
                  </a:lnTo>
                  <a:lnTo>
                    <a:pt x="74548" y="132206"/>
                  </a:lnTo>
                  <a:lnTo>
                    <a:pt x="78226" y="127279"/>
                  </a:lnTo>
                  <a:lnTo>
                    <a:pt x="64693" y="127279"/>
                  </a:lnTo>
                  <a:lnTo>
                    <a:pt x="60274" y="123786"/>
                  </a:lnTo>
                  <a:lnTo>
                    <a:pt x="56273" y="118871"/>
                  </a:lnTo>
                  <a:lnTo>
                    <a:pt x="52984" y="112839"/>
                  </a:lnTo>
                  <a:lnTo>
                    <a:pt x="51101" y="109512"/>
                  </a:lnTo>
                  <a:close/>
                </a:path>
                <a:path w="540385" h="139700">
                  <a:moveTo>
                    <a:pt x="46266" y="87452"/>
                  </a:moveTo>
                  <a:lnTo>
                    <a:pt x="35699" y="87452"/>
                  </a:lnTo>
                  <a:lnTo>
                    <a:pt x="35699" y="89827"/>
                  </a:lnTo>
                  <a:lnTo>
                    <a:pt x="35301" y="95899"/>
                  </a:lnTo>
                  <a:lnTo>
                    <a:pt x="15098" y="128778"/>
                  </a:lnTo>
                  <a:lnTo>
                    <a:pt x="9994" y="132206"/>
                  </a:lnTo>
                  <a:lnTo>
                    <a:pt x="17284" y="139509"/>
                  </a:lnTo>
                  <a:lnTo>
                    <a:pt x="41135" y="109512"/>
                  </a:lnTo>
                  <a:lnTo>
                    <a:pt x="51101" y="109512"/>
                  </a:lnTo>
                  <a:lnTo>
                    <a:pt x="48132" y="104266"/>
                  </a:lnTo>
                  <a:lnTo>
                    <a:pt x="46266" y="97764"/>
                  </a:lnTo>
                  <a:lnTo>
                    <a:pt x="46266" y="87452"/>
                  </a:lnTo>
                  <a:close/>
                </a:path>
                <a:path w="540385" h="139700">
                  <a:moveTo>
                    <a:pt x="98455" y="109512"/>
                  </a:moveTo>
                  <a:lnTo>
                    <a:pt x="88404" y="109512"/>
                  </a:lnTo>
                  <a:lnTo>
                    <a:pt x="89687" y="113639"/>
                  </a:lnTo>
                  <a:lnTo>
                    <a:pt x="111823" y="139509"/>
                  </a:lnTo>
                  <a:lnTo>
                    <a:pt x="118821" y="132206"/>
                  </a:lnTo>
                  <a:lnTo>
                    <a:pt x="111963" y="128079"/>
                  </a:lnTo>
                  <a:lnTo>
                    <a:pt x="105689" y="122199"/>
                  </a:lnTo>
                  <a:lnTo>
                    <a:pt x="100977" y="114274"/>
                  </a:lnTo>
                  <a:lnTo>
                    <a:pt x="98455" y="109512"/>
                  </a:lnTo>
                  <a:close/>
                </a:path>
                <a:path w="540385" h="139700">
                  <a:moveTo>
                    <a:pt x="93548" y="87452"/>
                  </a:moveTo>
                  <a:lnTo>
                    <a:pt x="83121" y="87452"/>
                  </a:lnTo>
                  <a:lnTo>
                    <a:pt x="83121" y="97764"/>
                  </a:lnTo>
                  <a:lnTo>
                    <a:pt x="81267" y="104266"/>
                  </a:lnTo>
                  <a:lnTo>
                    <a:pt x="76403" y="112839"/>
                  </a:lnTo>
                  <a:lnTo>
                    <a:pt x="73126" y="118871"/>
                  </a:lnTo>
                  <a:lnTo>
                    <a:pt x="68833" y="123786"/>
                  </a:lnTo>
                  <a:lnTo>
                    <a:pt x="64693" y="127279"/>
                  </a:lnTo>
                  <a:lnTo>
                    <a:pt x="78226" y="127279"/>
                  </a:lnTo>
                  <a:lnTo>
                    <a:pt x="83553" y="120141"/>
                  </a:lnTo>
                  <a:lnTo>
                    <a:pt x="86829" y="113791"/>
                  </a:lnTo>
                  <a:lnTo>
                    <a:pt x="88404" y="109512"/>
                  </a:lnTo>
                  <a:lnTo>
                    <a:pt x="98455" y="109512"/>
                  </a:lnTo>
                  <a:lnTo>
                    <a:pt x="97523" y="107752"/>
                  </a:lnTo>
                  <a:lnTo>
                    <a:pt x="95224" y="101750"/>
                  </a:lnTo>
                  <a:lnTo>
                    <a:pt x="93944" y="95899"/>
                  </a:lnTo>
                  <a:lnTo>
                    <a:pt x="93548" y="89827"/>
                  </a:lnTo>
                  <a:lnTo>
                    <a:pt x="93548" y="87452"/>
                  </a:lnTo>
                  <a:close/>
                </a:path>
                <a:path w="540385" h="139700">
                  <a:moveTo>
                    <a:pt x="249986" y="62369"/>
                  </a:moveTo>
                  <a:lnTo>
                    <a:pt x="124307" y="62369"/>
                  </a:lnTo>
                  <a:lnTo>
                    <a:pt x="124307" y="72047"/>
                  </a:lnTo>
                  <a:lnTo>
                    <a:pt x="249986" y="72047"/>
                  </a:lnTo>
                  <a:lnTo>
                    <a:pt x="249986" y="62369"/>
                  </a:lnTo>
                  <a:close/>
                </a:path>
                <a:path w="540385" h="139700">
                  <a:moveTo>
                    <a:pt x="152006" y="81889"/>
                  </a:moveTo>
                  <a:lnTo>
                    <a:pt x="141439" y="81889"/>
                  </a:lnTo>
                  <a:lnTo>
                    <a:pt x="141439" y="138074"/>
                  </a:lnTo>
                  <a:lnTo>
                    <a:pt x="232841" y="138074"/>
                  </a:lnTo>
                  <a:lnTo>
                    <a:pt x="232841" y="128396"/>
                  </a:lnTo>
                  <a:lnTo>
                    <a:pt x="152006" y="128396"/>
                  </a:lnTo>
                  <a:lnTo>
                    <a:pt x="152006" y="107759"/>
                  </a:lnTo>
                  <a:lnTo>
                    <a:pt x="232841" y="107759"/>
                  </a:lnTo>
                  <a:lnTo>
                    <a:pt x="232841" y="98082"/>
                  </a:lnTo>
                  <a:lnTo>
                    <a:pt x="152006" y="98082"/>
                  </a:lnTo>
                  <a:lnTo>
                    <a:pt x="152006" y="81889"/>
                  </a:lnTo>
                  <a:close/>
                </a:path>
                <a:path w="540385" h="139700">
                  <a:moveTo>
                    <a:pt x="232841" y="107759"/>
                  </a:moveTo>
                  <a:lnTo>
                    <a:pt x="222275" y="107759"/>
                  </a:lnTo>
                  <a:lnTo>
                    <a:pt x="222275" y="128396"/>
                  </a:lnTo>
                  <a:lnTo>
                    <a:pt x="232841" y="128396"/>
                  </a:lnTo>
                  <a:lnTo>
                    <a:pt x="232841" y="107759"/>
                  </a:lnTo>
                  <a:close/>
                </a:path>
                <a:path w="540385" h="139700">
                  <a:moveTo>
                    <a:pt x="232841" y="81889"/>
                  </a:moveTo>
                  <a:lnTo>
                    <a:pt x="222275" y="81889"/>
                  </a:lnTo>
                  <a:lnTo>
                    <a:pt x="222275" y="98082"/>
                  </a:lnTo>
                  <a:lnTo>
                    <a:pt x="232841" y="98082"/>
                  </a:lnTo>
                  <a:lnTo>
                    <a:pt x="232841" y="81889"/>
                  </a:lnTo>
                  <a:close/>
                </a:path>
                <a:path w="540385" h="139700">
                  <a:moveTo>
                    <a:pt x="192849" y="787"/>
                  </a:moveTo>
                  <a:lnTo>
                    <a:pt x="181432" y="787"/>
                  </a:lnTo>
                  <a:lnTo>
                    <a:pt x="181432" y="6032"/>
                  </a:lnTo>
                  <a:lnTo>
                    <a:pt x="180202" y="12045"/>
                  </a:lnTo>
                  <a:lnTo>
                    <a:pt x="146099" y="38938"/>
                  </a:lnTo>
                  <a:lnTo>
                    <a:pt x="132587" y="43319"/>
                  </a:lnTo>
                  <a:lnTo>
                    <a:pt x="138874" y="51257"/>
                  </a:lnTo>
                  <a:lnTo>
                    <a:pt x="175554" y="33661"/>
                  </a:lnTo>
                  <a:lnTo>
                    <a:pt x="187147" y="19354"/>
                  </a:lnTo>
                  <a:lnTo>
                    <a:pt x="198493" y="19354"/>
                  </a:lnTo>
                  <a:lnTo>
                    <a:pt x="197475" y="18208"/>
                  </a:lnTo>
                  <a:lnTo>
                    <a:pt x="194057" y="12045"/>
                  </a:lnTo>
                  <a:lnTo>
                    <a:pt x="192849" y="6032"/>
                  </a:lnTo>
                  <a:lnTo>
                    <a:pt x="192849" y="787"/>
                  </a:lnTo>
                  <a:close/>
                </a:path>
                <a:path w="540385" h="139700">
                  <a:moveTo>
                    <a:pt x="198493" y="19354"/>
                  </a:moveTo>
                  <a:lnTo>
                    <a:pt x="187147" y="19354"/>
                  </a:lnTo>
                  <a:lnTo>
                    <a:pt x="189177" y="23628"/>
                  </a:lnTo>
                  <a:lnTo>
                    <a:pt x="222111" y="47055"/>
                  </a:lnTo>
                  <a:lnTo>
                    <a:pt x="235267" y="51257"/>
                  </a:lnTo>
                  <a:lnTo>
                    <a:pt x="241693" y="43319"/>
                  </a:lnTo>
                  <a:lnTo>
                    <a:pt x="236236" y="41834"/>
                  </a:lnTo>
                  <a:lnTo>
                    <a:pt x="228112" y="38938"/>
                  </a:lnTo>
                  <a:lnTo>
                    <a:pt x="218781" y="34822"/>
                  </a:lnTo>
                  <a:lnTo>
                    <a:pt x="209702" y="29679"/>
                  </a:lnTo>
                  <a:lnTo>
                    <a:pt x="202793" y="24195"/>
                  </a:lnTo>
                  <a:lnTo>
                    <a:pt x="198493" y="19354"/>
                  </a:lnTo>
                  <a:close/>
                </a:path>
                <a:path w="540385" h="139700">
                  <a:moveTo>
                    <a:pt x="279603" y="13322"/>
                  </a:moveTo>
                  <a:lnTo>
                    <a:pt x="268884" y="13322"/>
                  </a:lnTo>
                  <a:lnTo>
                    <a:pt x="268884" y="105384"/>
                  </a:lnTo>
                  <a:lnTo>
                    <a:pt x="273077" y="105398"/>
                  </a:lnTo>
                  <a:lnTo>
                    <a:pt x="294050" y="105245"/>
                  </a:lnTo>
                  <a:lnTo>
                    <a:pt x="339896" y="100887"/>
                  </a:lnTo>
                  <a:lnTo>
                    <a:pt x="348005" y="99352"/>
                  </a:lnTo>
                  <a:lnTo>
                    <a:pt x="348005" y="95224"/>
                  </a:lnTo>
                  <a:lnTo>
                    <a:pt x="279603" y="95224"/>
                  </a:lnTo>
                  <a:lnTo>
                    <a:pt x="279603" y="13322"/>
                  </a:lnTo>
                  <a:close/>
                </a:path>
                <a:path w="540385" h="139700">
                  <a:moveTo>
                    <a:pt x="348005" y="89509"/>
                  </a:moveTo>
                  <a:lnTo>
                    <a:pt x="306298" y="94907"/>
                  </a:lnTo>
                  <a:lnTo>
                    <a:pt x="279603" y="95224"/>
                  </a:lnTo>
                  <a:lnTo>
                    <a:pt x="348005" y="95224"/>
                  </a:lnTo>
                  <a:lnTo>
                    <a:pt x="348005" y="89509"/>
                  </a:lnTo>
                  <a:close/>
                </a:path>
                <a:path w="540385" h="139700">
                  <a:moveTo>
                    <a:pt x="368007" y="0"/>
                  </a:moveTo>
                  <a:lnTo>
                    <a:pt x="357301" y="0"/>
                  </a:lnTo>
                  <a:lnTo>
                    <a:pt x="357301" y="139661"/>
                  </a:lnTo>
                  <a:lnTo>
                    <a:pt x="368007" y="139661"/>
                  </a:lnTo>
                  <a:lnTo>
                    <a:pt x="368007" y="0"/>
                  </a:lnTo>
                  <a:close/>
                </a:path>
                <a:path w="540385" h="139700">
                  <a:moveTo>
                    <a:pt x="458596" y="17132"/>
                  </a:moveTo>
                  <a:lnTo>
                    <a:pt x="397192" y="17132"/>
                  </a:lnTo>
                  <a:lnTo>
                    <a:pt x="397192" y="106806"/>
                  </a:lnTo>
                  <a:lnTo>
                    <a:pt x="400935" y="106822"/>
                  </a:lnTo>
                  <a:lnTo>
                    <a:pt x="409382" y="106810"/>
                  </a:lnTo>
                  <a:lnTo>
                    <a:pt x="456495" y="104727"/>
                  </a:lnTo>
                  <a:lnTo>
                    <a:pt x="472452" y="102527"/>
                  </a:lnTo>
                  <a:lnTo>
                    <a:pt x="472452" y="96964"/>
                  </a:lnTo>
                  <a:lnTo>
                    <a:pt x="407758" y="96964"/>
                  </a:lnTo>
                  <a:lnTo>
                    <a:pt x="407758" y="26974"/>
                  </a:lnTo>
                  <a:lnTo>
                    <a:pt x="458596" y="26974"/>
                  </a:lnTo>
                  <a:lnTo>
                    <a:pt x="458596" y="17132"/>
                  </a:lnTo>
                  <a:close/>
                </a:path>
                <a:path w="540385" h="139700">
                  <a:moveTo>
                    <a:pt x="472452" y="92836"/>
                  </a:moveTo>
                  <a:lnTo>
                    <a:pt x="407758" y="96964"/>
                  </a:lnTo>
                  <a:lnTo>
                    <a:pt x="472452" y="96964"/>
                  </a:lnTo>
                  <a:lnTo>
                    <a:pt x="472452" y="92836"/>
                  </a:lnTo>
                  <a:close/>
                </a:path>
                <a:path w="540385" h="139700">
                  <a:moveTo>
                    <a:pt x="492302" y="0"/>
                  </a:moveTo>
                  <a:lnTo>
                    <a:pt x="481596" y="0"/>
                  </a:lnTo>
                  <a:lnTo>
                    <a:pt x="481596" y="139661"/>
                  </a:lnTo>
                  <a:lnTo>
                    <a:pt x="492302" y="139661"/>
                  </a:lnTo>
                  <a:lnTo>
                    <a:pt x="492302" y="66967"/>
                  </a:lnTo>
                  <a:lnTo>
                    <a:pt x="512584" y="66967"/>
                  </a:lnTo>
                  <a:lnTo>
                    <a:pt x="512584" y="56819"/>
                  </a:lnTo>
                  <a:lnTo>
                    <a:pt x="492302" y="56819"/>
                  </a:lnTo>
                  <a:lnTo>
                    <a:pt x="492302" y="0"/>
                  </a:lnTo>
                  <a:close/>
                </a:path>
                <a:path w="540385" h="139700">
                  <a:moveTo>
                    <a:pt x="539775" y="117436"/>
                  </a:moveTo>
                  <a:lnTo>
                    <a:pt x="523773" y="117436"/>
                  </a:lnTo>
                  <a:lnTo>
                    <a:pt x="523773" y="134581"/>
                  </a:lnTo>
                  <a:lnTo>
                    <a:pt x="539775" y="134581"/>
                  </a:lnTo>
                  <a:lnTo>
                    <a:pt x="539775" y="11743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57908" y="3478758"/>
              <a:ext cx="4941570" cy="2765425"/>
            </a:xfrm>
            <a:custGeom>
              <a:avLst/>
              <a:gdLst/>
              <a:ahLst/>
              <a:cxnLst/>
              <a:rect l="l" t="t" r="r" b="b"/>
              <a:pathLst>
                <a:path w="4941570" h="2765425">
                  <a:moveTo>
                    <a:pt x="4940998" y="0"/>
                  </a:moveTo>
                  <a:lnTo>
                    <a:pt x="0" y="0"/>
                  </a:lnTo>
                  <a:lnTo>
                    <a:pt x="0" y="2765336"/>
                  </a:lnTo>
                  <a:lnTo>
                    <a:pt x="4940998" y="2765336"/>
                  </a:lnTo>
                  <a:lnTo>
                    <a:pt x="4940998" y="0"/>
                  </a:lnTo>
                  <a:close/>
                </a:path>
              </a:pathLst>
            </a:custGeom>
            <a:solidFill>
              <a:srgbClr val="FFFC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57905" y="3478761"/>
              <a:ext cx="4941570" cy="2765425"/>
            </a:xfrm>
            <a:custGeom>
              <a:avLst/>
              <a:gdLst/>
              <a:ahLst/>
              <a:cxnLst/>
              <a:rect l="l" t="t" r="r" b="b"/>
              <a:pathLst>
                <a:path w="4941570" h="2765425">
                  <a:moveTo>
                    <a:pt x="1905" y="2765336"/>
                  </a:moveTo>
                  <a:lnTo>
                    <a:pt x="0" y="2765336"/>
                  </a:lnTo>
                  <a:lnTo>
                    <a:pt x="0" y="0"/>
                  </a:lnTo>
                  <a:lnTo>
                    <a:pt x="4940998" y="0"/>
                  </a:lnTo>
                  <a:lnTo>
                    <a:pt x="4940998" y="1905"/>
                  </a:lnTo>
                </a:path>
              </a:pathLst>
            </a:custGeom>
            <a:ln w="38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98904" y="3478761"/>
              <a:ext cx="0" cy="2765425"/>
            </a:xfrm>
            <a:custGeom>
              <a:avLst/>
              <a:gdLst/>
              <a:ahLst/>
              <a:cxnLst/>
              <a:rect l="l" t="t" r="r" b="b"/>
              <a:pathLst>
                <a:path w="0" h="2765425">
                  <a:moveTo>
                    <a:pt x="0" y="2765336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657905" y="6242192"/>
              <a:ext cx="4941570" cy="1905"/>
            </a:xfrm>
            <a:custGeom>
              <a:avLst/>
              <a:gdLst/>
              <a:ahLst/>
              <a:cxnLst/>
              <a:rect l="l" t="t" r="r" b="b"/>
              <a:pathLst>
                <a:path w="4941570" h="1904">
                  <a:moveTo>
                    <a:pt x="-1905" y="952"/>
                  </a:moveTo>
                  <a:lnTo>
                    <a:pt x="4942903" y="952"/>
                  </a:lnTo>
                </a:path>
              </a:pathLst>
            </a:custGeom>
            <a:ln w="57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57905" y="3493956"/>
              <a:ext cx="0" cy="2727960"/>
            </a:xfrm>
            <a:custGeom>
              <a:avLst/>
              <a:gdLst/>
              <a:ahLst/>
              <a:cxnLst/>
              <a:rect l="l" t="t" r="r" b="b"/>
              <a:pathLst>
                <a:path w="0" h="2727960">
                  <a:moveTo>
                    <a:pt x="0" y="272735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808285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80780" y="3478758"/>
              <a:ext cx="4903470" cy="0"/>
            </a:xfrm>
            <a:custGeom>
              <a:avLst/>
              <a:gdLst/>
              <a:ahLst/>
              <a:cxnLst/>
              <a:rect l="l" t="t" r="r" b="b"/>
              <a:pathLst>
                <a:path w="4903470" h="0">
                  <a:moveTo>
                    <a:pt x="0" y="0"/>
                  </a:moveTo>
                  <a:lnTo>
                    <a:pt x="4902873" y="0"/>
                  </a:lnTo>
                </a:path>
              </a:pathLst>
            </a:custGeom>
            <a:ln w="3810">
              <a:solidFill>
                <a:srgbClr val="808285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57905" y="3478761"/>
              <a:ext cx="4941570" cy="2765425"/>
            </a:xfrm>
            <a:custGeom>
              <a:avLst/>
              <a:gdLst/>
              <a:ahLst/>
              <a:cxnLst/>
              <a:rect l="l" t="t" r="r" b="b"/>
              <a:pathLst>
                <a:path w="4941570" h="2765425">
                  <a:moveTo>
                    <a:pt x="1905" y="2765336"/>
                  </a:moveTo>
                  <a:lnTo>
                    <a:pt x="0" y="2765336"/>
                  </a:lnTo>
                  <a:lnTo>
                    <a:pt x="0" y="2757741"/>
                  </a:lnTo>
                </a:path>
                <a:path w="4941570" h="2765425">
                  <a:moveTo>
                    <a:pt x="0" y="7594"/>
                  </a:moveTo>
                  <a:lnTo>
                    <a:pt x="0" y="0"/>
                  </a:lnTo>
                  <a:lnTo>
                    <a:pt x="7620" y="0"/>
                  </a:lnTo>
                </a:path>
                <a:path w="4941570" h="2765425">
                  <a:moveTo>
                    <a:pt x="4933378" y="0"/>
                  </a:moveTo>
                  <a:lnTo>
                    <a:pt x="4940998" y="0"/>
                  </a:lnTo>
                  <a:lnTo>
                    <a:pt x="4940998" y="1905"/>
                  </a:lnTo>
                </a:path>
              </a:pathLst>
            </a:custGeom>
            <a:ln w="381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598904" y="3493956"/>
              <a:ext cx="0" cy="2727960"/>
            </a:xfrm>
            <a:custGeom>
              <a:avLst/>
              <a:gdLst/>
              <a:ahLst/>
              <a:cxnLst/>
              <a:rect l="l" t="t" r="r" b="b"/>
              <a:pathLst>
                <a:path w="0" h="2727960">
                  <a:moveTo>
                    <a:pt x="0" y="272735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808285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598904" y="6236502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1904" y="3797"/>
                  </a:moveTo>
                  <a:lnTo>
                    <a:pt x="1904" y="3797"/>
                  </a:lnTo>
                </a:path>
              </a:pathLst>
            </a:custGeom>
            <a:ln w="7594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598904" y="347876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1904" y="3797"/>
                  </a:moveTo>
                  <a:lnTo>
                    <a:pt x="1904" y="3797"/>
                  </a:lnTo>
                </a:path>
              </a:pathLst>
            </a:custGeom>
            <a:ln w="7594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680780" y="6244097"/>
              <a:ext cx="4903470" cy="0"/>
            </a:xfrm>
            <a:custGeom>
              <a:avLst/>
              <a:gdLst/>
              <a:ahLst/>
              <a:cxnLst/>
              <a:rect l="l" t="t" r="r" b="b"/>
              <a:pathLst>
                <a:path w="4903470" h="0">
                  <a:moveTo>
                    <a:pt x="0" y="0"/>
                  </a:moveTo>
                  <a:lnTo>
                    <a:pt x="4902873" y="0"/>
                  </a:lnTo>
                </a:path>
              </a:pathLst>
            </a:custGeom>
            <a:ln w="3810">
              <a:solidFill>
                <a:srgbClr val="808285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657905" y="6242192"/>
              <a:ext cx="4941570" cy="1905"/>
            </a:xfrm>
            <a:custGeom>
              <a:avLst/>
              <a:gdLst/>
              <a:ahLst/>
              <a:cxnLst/>
              <a:rect l="l" t="t" r="r" b="b"/>
              <a:pathLst>
                <a:path w="4941570" h="1904">
                  <a:moveTo>
                    <a:pt x="0" y="1904"/>
                  </a:moveTo>
                  <a:lnTo>
                    <a:pt x="7620" y="1904"/>
                  </a:lnTo>
                </a:path>
                <a:path w="4941570" h="1904">
                  <a:moveTo>
                    <a:pt x="4933378" y="1904"/>
                  </a:moveTo>
                  <a:lnTo>
                    <a:pt x="4940998" y="1904"/>
                  </a:lnTo>
                  <a:lnTo>
                    <a:pt x="4940998" y="0"/>
                  </a:lnTo>
                </a:path>
              </a:pathLst>
            </a:custGeom>
            <a:ln w="381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51527" y="3648293"/>
              <a:ext cx="3752621" cy="1596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4732" y="3927061"/>
              <a:ext cx="4179125" cy="11461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966556" y="4118206"/>
              <a:ext cx="703580" cy="114300"/>
            </a:xfrm>
            <a:custGeom>
              <a:avLst/>
              <a:gdLst/>
              <a:ahLst/>
              <a:cxnLst/>
              <a:rect l="l" t="t" r="r" b="b"/>
              <a:pathLst>
                <a:path w="703580" h="114300">
                  <a:moveTo>
                    <a:pt x="78117" y="2794"/>
                  </a:moveTo>
                  <a:lnTo>
                    <a:pt x="69303" y="2794"/>
                  </a:lnTo>
                  <a:lnTo>
                    <a:pt x="69303" y="41757"/>
                  </a:lnTo>
                  <a:lnTo>
                    <a:pt x="50584" y="41757"/>
                  </a:lnTo>
                  <a:lnTo>
                    <a:pt x="50584" y="49999"/>
                  </a:lnTo>
                  <a:lnTo>
                    <a:pt x="69303" y="49999"/>
                  </a:lnTo>
                  <a:lnTo>
                    <a:pt x="69303" y="106616"/>
                  </a:lnTo>
                  <a:lnTo>
                    <a:pt x="78117" y="106616"/>
                  </a:lnTo>
                  <a:lnTo>
                    <a:pt x="78117" y="2794"/>
                  </a:lnTo>
                  <a:close/>
                </a:path>
                <a:path w="703580" h="114300">
                  <a:moveTo>
                    <a:pt x="36106" y="21831"/>
                  </a:moveTo>
                  <a:lnTo>
                    <a:pt x="26682" y="21831"/>
                  </a:lnTo>
                  <a:lnTo>
                    <a:pt x="26682" y="30962"/>
                  </a:lnTo>
                  <a:lnTo>
                    <a:pt x="26210" y="39487"/>
                  </a:lnTo>
                  <a:lnTo>
                    <a:pt x="10053" y="77008"/>
                  </a:lnTo>
                  <a:lnTo>
                    <a:pt x="0" y="86944"/>
                  </a:lnTo>
                  <a:lnTo>
                    <a:pt x="7365" y="92659"/>
                  </a:lnTo>
                  <a:lnTo>
                    <a:pt x="30543" y="59778"/>
                  </a:lnTo>
                  <a:lnTo>
                    <a:pt x="31394" y="55714"/>
                  </a:lnTo>
                  <a:lnTo>
                    <a:pt x="40357" y="55714"/>
                  </a:lnTo>
                  <a:lnTo>
                    <a:pt x="38307" y="49228"/>
                  </a:lnTo>
                  <a:lnTo>
                    <a:pt x="36652" y="40007"/>
                  </a:lnTo>
                  <a:lnTo>
                    <a:pt x="36106" y="30962"/>
                  </a:lnTo>
                  <a:lnTo>
                    <a:pt x="36106" y="21831"/>
                  </a:lnTo>
                  <a:close/>
                </a:path>
                <a:path w="703580" h="114300">
                  <a:moveTo>
                    <a:pt x="40357" y="55714"/>
                  </a:moveTo>
                  <a:lnTo>
                    <a:pt x="31394" y="55714"/>
                  </a:lnTo>
                  <a:lnTo>
                    <a:pt x="32486" y="59778"/>
                  </a:lnTo>
                  <a:lnTo>
                    <a:pt x="35737" y="67906"/>
                  </a:lnTo>
                  <a:lnTo>
                    <a:pt x="45516" y="81356"/>
                  </a:lnTo>
                  <a:lnTo>
                    <a:pt x="50825" y="86817"/>
                  </a:lnTo>
                  <a:lnTo>
                    <a:pt x="54698" y="89611"/>
                  </a:lnTo>
                  <a:lnTo>
                    <a:pt x="60972" y="83388"/>
                  </a:lnTo>
                  <a:lnTo>
                    <a:pt x="56629" y="80467"/>
                  </a:lnTo>
                  <a:lnTo>
                    <a:pt x="50952" y="75133"/>
                  </a:lnTo>
                  <a:lnTo>
                    <a:pt x="45034" y="65874"/>
                  </a:lnTo>
                  <a:lnTo>
                    <a:pt x="41094" y="58044"/>
                  </a:lnTo>
                  <a:lnTo>
                    <a:pt x="40357" y="55714"/>
                  </a:lnTo>
                  <a:close/>
                </a:path>
                <a:path w="703580" h="114300">
                  <a:moveTo>
                    <a:pt x="56019" y="13957"/>
                  </a:moveTo>
                  <a:lnTo>
                    <a:pt x="6527" y="13957"/>
                  </a:lnTo>
                  <a:lnTo>
                    <a:pt x="6527" y="21831"/>
                  </a:lnTo>
                  <a:lnTo>
                    <a:pt x="56019" y="21831"/>
                  </a:lnTo>
                  <a:lnTo>
                    <a:pt x="56019" y="13957"/>
                  </a:lnTo>
                  <a:close/>
                </a:path>
                <a:path w="703580" h="114300">
                  <a:moveTo>
                    <a:pt x="100215" y="0"/>
                  </a:moveTo>
                  <a:lnTo>
                    <a:pt x="91401" y="0"/>
                  </a:lnTo>
                  <a:lnTo>
                    <a:pt x="91401" y="111696"/>
                  </a:lnTo>
                  <a:lnTo>
                    <a:pt x="100215" y="111696"/>
                  </a:lnTo>
                  <a:lnTo>
                    <a:pt x="100215" y="0"/>
                  </a:lnTo>
                  <a:close/>
                </a:path>
                <a:path w="703580" h="114300">
                  <a:moveTo>
                    <a:pt x="217004" y="51650"/>
                  </a:moveTo>
                  <a:lnTo>
                    <a:pt x="110756" y="51650"/>
                  </a:lnTo>
                  <a:lnTo>
                    <a:pt x="110756" y="59524"/>
                  </a:lnTo>
                  <a:lnTo>
                    <a:pt x="217004" y="59524"/>
                  </a:lnTo>
                  <a:lnTo>
                    <a:pt x="217004" y="51650"/>
                  </a:lnTo>
                  <a:close/>
                </a:path>
                <a:path w="703580" h="114300">
                  <a:moveTo>
                    <a:pt x="161709" y="28168"/>
                  </a:moveTo>
                  <a:lnTo>
                    <a:pt x="152412" y="28168"/>
                  </a:lnTo>
                  <a:lnTo>
                    <a:pt x="152412" y="51650"/>
                  </a:lnTo>
                  <a:lnTo>
                    <a:pt x="161709" y="51650"/>
                  </a:lnTo>
                  <a:lnTo>
                    <a:pt x="161709" y="28168"/>
                  </a:lnTo>
                  <a:close/>
                </a:path>
                <a:path w="703580" h="114300">
                  <a:moveTo>
                    <a:pt x="204812" y="5321"/>
                  </a:moveTo>
                  <a:lnTo>
                    <a:pt x="123558" y="5321"/>
                  </a:lnTo>
                  <a:lnTo>
                    <a:pt x="123558" y="13195"/>
                  </a:lnTo>
                  <a:lnTo>
                    <a:pt x="194551" y="13195"/>
                  </a:lnTo>
                  <a:lnTo>
                    <a:pt x="193328" y="22412"/>
                  </a:lnTo>
                  <a:lnTo>
                    <a:pt x="191562" y="32365"/>
                  </a:lnTo>
                  <a:lnTo>
                    <a:pt x="189931" y="40509"/>
                  </a:lnTo>
                  <a:lnTo>
                    <a:pt x="189115" y="44297"/>
                  </a:lnTo>
                  <a:lnTo>
                    <a:pt x="198170" y="44297"/>
                  </a:lnTo>
                  <a:lnTo>
                    <a:pt x="200215" y="36931"/>
                  </a:lnTo>
                  <a:lnTo>
                    <a:pt x="202272" y="24879"/>
                  </a:lnTo>
                  <a:lnTo>
                    <a:pt x="203123" y="19545"/>
                  </a:lnTo>
                  <a:lnTo>
                    <a:pt x="204203" y="12433"/>
                  </a:lnTo>
                  <a:lnTo>
                    <a:pt x="204812" y="5321"/>
                  </a:lnTo>
                  <a:close/>
                </a:path>
                <a:path w="703580" h="114300">
                  <a:moveTo>
                    <a:pt x="163880" y="69684"/>
                  </a:moveTo>
                  <a:lnTo>
                    <a:pt x="146328" y="71331"/>
                  </a:lnTo>
                  <a:lnTo>
                    <a:pt x="133369" y="75917"/>
                  </a:lnTo>
                  <a:lnTo>
                    <a:pt x="125343" y="82907"/>
                  </a:lnTo>
                  <a:lnTo>
                    <a:pt x="122593" y="91770"/>
                  </a:lnTo>
                  <a:lnTo>
                    <a:pt x="125343" y="100627"/>
                  </a:lnTo>
                  <a:lnTo>
                    <a:pt x="133369" y="107618"/>
                  </a:lnTo>
                  <a:lnTo>
                    <a:pt x="146328" y="112206"/>
                  </a:lnTo>
                  <a:lnTo>
                    <a:pt x="163880" y="113855"/>
                  </a:lnTo>
                  <a:lnTo>
                    <a:pt x="181486" y="112206"/>
                  </a:lnTo>
                  <a:lnTo>
                    <a:pt x="194440" y="107618"/>
                  </a:lnTo>
                  <a:lnTo>
                    <a:pt x="196166" y="106108"/>
                  </a:lnTo>
                  <a:lnTo>
                    <a:pt x="163880" y="106108"/>
                  </a:lnTo>
                  <a:lnTo>
                    <a:pt x="151093" y="105150"/>
                  </a:lnTo>
                  <a:lnTo>
                    <a:pt x="141090" y="102347"/>
                  </a:lnTo>
                  <a:lnTo>
                    <a:pt x="134573" y="97809"/>
                  </a:lnTo>
                  <a:lnTo>
                    <a:pt x="132245" y="91643"/>
                  </a:lnTo>
                  <a:lnTo>
                    <a:pt x="134573" y="85616"/>
                  </a:lnTo>
                  <a:lnTo>
                    <a:pt x="141090" y="81149"/>
                  </a:lnTo>
                  <a:lnTo>
                    <a:pt x="151093" y="78373"/>
                  </a:lnTo>
                  <a:lnTo>
                    <a:pt x="163880" y="77419"/>
                  </a:lnTo>
                  <a:lnTo>
                    <a:pt x="196116" y="77419"/>
                  </a:lnTo>
                  <a:lnTo>
                    <a:pt x="194392" y="75917"/>
                  </a:lnTo>
                  <a:lnTo>
                    <a:pt x="181433" y="71331"/>
                  </a:lnTo>
                  <a:lnTo>
                    <a:pt x="163880" y="69684"/>
                  </a:lnTo>
                  <a:close/>
                </a:path>
                <a:path w="703580" h="114300">
                  <a:moveTo>
                    <a:pt x="196116" y="77419"/>
                  </a:moveTo>
                  <a:lnTo>
                    <a:pt x="163880" y="77419"/>
                  </a:lnTo>
                  <a:lnTo>
                    <a:pt x="176565" y="78373"/>
                  </a:lnTo>
                  <a:lnTo>
                    <a:pt x="186580" y="81149"/>
                  </a:lnTo>
                  <a:lnTo>
                    <a:pt x="193154" y="85616"/>
                  </a:lnTo>
                  <a:lnTo>
                    <a:pt x="195516" y="91643"/>
                  </a:lnTo>
                  <a:lnTo>
                    <a:pt x="193154" y="97809"/>
                  </a:lnTo>
                  <a:lnTo>
                    <a:pt x="186580" y="102347"/>
                  </a:lnTo>
                  <a:lnTo>
                    <a:pt x="176565" y="105150"/>
                  </a:lnTo>
                  <a:lnTo>
                    <a:pt x="163880" y="106108"/>
                  </a:lnTo>
                  <a:lnTo>
                    <a:pt x="196166" y="106108"/>
                  </a:lnTo>
                  <a:lnTo>
                    <a:pt x="202435" y="100627"/>
                  </a:lnTo>
                  <a:lnTo>
                    <a:pt x="205168" y="91770"/>
                  </a:lnTo>
                  <a:lnTo>
                    <a:pt x="202417" y="82907"/>
                  </a:lnTo>
                  <a:lnTo>
                    <a:pt x="196116" y="77419"/>
                  </a:lnTo>
                  <a:close/>
                </a:path>
                <a:path w="703580" h="114300">
                  <a:moveTo>
                    <a:pt x="275729" y="6591"/>
                  </a:moveTo>
                  <a:lnTo>
                    <a:pt x="241198" y="6591"/>
                  </a:lnTo>
                  <a:lnTo>
                    <a:pt x="241198" y="14592"/>
                  </a:lnTo>
                  <a:lnTo>
                    <a:pt x="275729" y="14592"/>
                  </a:lnTo>
                  <a:lnTo>
                    <a:pt x="275729" y="6591"/>
                  </a:lnTo>
                  <a:close/>
                </a:path>
                <a:path w="703580" h="114300">
                  <a:moveTo>
                    <a:pt x="291541" y="26517"/>
                  </a:moveTo>
                  <a:lnTo>
                    <a:pt x="225259" y="26517"/>
                  </a:lnTo>
                  <a:lnTo>
                    <a:pt x="225259" y="34518"/>
                  </a:lnTo>
                  <a:lnTo>
                    <a:pt x="291541" y="34518"/>
                  </a:lnTo>
                  <a:lnTo>
                    <a:pt x="291541" y="26517"/>
                  </a:lnTo>
                  <a:close/>
                </a:path>
                <a:path w="703580" h="114300">
                  <a:moveTo>
                    <a:pt x="313753" y="0"/>
                  </a:moveTo>
                  <a:lnTo>
                    <a:pt x="304698" y="0"/>
                  </a:lnTo>
                  <a:lnTo>
                    <a:pt x="304698" y="111696"/>
                  </a:lnTo>
                  <a:lnTo>
                    <a:pt x="313753" y="111696"/>
                  </a:lnTo>
                  <a:lnTo>
                    <a:pt x="313753" y="55079"/>
                  </a:lnTo>
                  <a:lnTo>
                    <a:pt x="330898" y="55079"/>
                  </a:lnTo>
                  <a:lnTo>
                    <a:pt x="330898" y="46837"/>
                  </a:lnTo>
                  <a:lnTo>
                    <a:pt x="313753" y="46837"/>
                  </a:lnTo>
                  <a:lnTo>
                    <a:pt x="313753" y="0"/>
                  </a:lnTo>
                  <a:close/>
                </a:path>
                <a:path w="703580" h="114300">
                  <a:moveTo>
                    <a:pt x="258584" y="44551"/>
                  </a:moveTo>
                  <a:lnTo>
                    <a:pt x="247159" y="46589"/>
                  </a:lnTo>
                  <a:lnTo>
                    <a:pt x="238271" y="52101"/>
                  </a:lnTo>
                  <a:lnTo>
                    <a:pt x="232506" y="60185"/>
                  </a:lnTo>
                  <a:lnTo>
                    <a:pt x="230454" y="69938"/>
                  </a:lnTo>
                  <a:lnTo>
                    <a:pt x="232522" y="79651"/>
                  </a:lnTo>
                  <a:lnTo>
                    <a:pt x="238313" y="87780"/>
                  </a:lnTo>
                  <a:lnTo>
                    <a:pt x="247208" y="93365"/>
                  </a:lnTo>
                  <a:lnTo>
                    <a:pt x="258584" y="95440"/>
                  </a:lnTo>
                  <a:lnTo>
                    <a:pt x="269816" y="93347"/>
                  </a:lnTo>
                  <a:lnTo>
                    <a:pt x="278639" y="87733"/>
                  </a:lnTo>
                  <a:lnTo>
                    <a:pt x="278838" y="87452"/>
                  </a:lnTo>
                  <a:lnTo>
                    <a:pt x="258584" y="87452"/>
                  </a:lnTo>
                  <a:lnTo>
                    <a:pt x="250666" y="86035"/>
                  </a:lnTo>
                  <a:lnTo>
                    <a:pt x="244786" y="82215"/>
                  </a:lnTo>
                  <a:lnTo>
                    <a:pt x="241125" y="76634"/>
                  </a:lnTo>
                  <a:lnTo>
                    <a:pt x="239864" y="69938"/>
                  </a:lnTo>
                  <a:lnTo>
                    <a:pt x="241125" y="63235"/>
                  </a:lnTo>
                  <a:lnTo>
                    <a:pt x="244786" y="57651"/>
                  </a:lnTo>
                  <a:lnTo>
                    <a:pt x="250666" y="53829"/>
                  </a:lnTo>
                  <a:lnTo>
                    <a:pt x="258584" y="52412"/>
                  </a:lnTo>
                  <a:lnTo>
                    <a:pt x="278895" y="52412"/>
                  </a:lnTo>
                  <a:lnTo>
                    <a:pt x="278639" y="52054"/>
                  </a:lnTo>
                  <a:lnTo>
                    <a:pt x="269816" y="46571"/>
                  </a:lnTo>
                  <a:lnTo>
                    <a:pt x="258584" y="44551"/>
                  </a:lnTo>
                  <a:close/>
                </a:path>
                <a:path w="703580" h="114300">
                  <a:moveTo>
                    <a:pt x="278895" y="52412"/>
                  </a:moveTo>
                  <a:lnTo>
                    <a:pt x="258584" y="52412"/>
                  </a:lnTo>
                  <a:lnTo>
                    <a:pt x="266429" y="53829"/>
                  </a:lnTo>
                  <a:lnTo>
                    <a:pt x="272272" y="57651"/>
                  </a:lnTo>
                  <a:lnTo>
                    <a:pt x="275919" y="63235"/>
                  </a:lnTo>
                  <a:lnTo>
                    <a:pt x="277177" y="69938"/>
                  </a:lnTo>
                  <a:lnTo>
                    <a:pt x="275919" y="76634"/>
                  </a:lnTo>
                  <a:lnTo>
                    <a:pt x="272272" y="82215"/>
                  </a:lnTo>
                  <a:lnTo>
                    <a:pt x="266429" y="86035"/>
                  </a:lnTo>
                  <a:lnTo>
                    <a:pt x="258584" y="87452"/>
                  </a:lnTo>
                  <a:lnTo>
                    <a:pt x="278838" y="87452"/>
                  </a:lnTo>
                  <a:lnTo>
                    <a:pt x="284407" y="79597"/>
                  </a:lnTo>
                  <a:lnTo>
                    <a:pt x="286473" y="69938"/>
                  </a:lnTo>
                  <a:lnTo>
                    <a:pt x="284407" y="60132"/>
                  </a:lnTo>
                  <a:lnTo>
                    <a:pt x="278895" y="52412"/>
                  </a:lnTo>
                  <a:close/>
                </a:path>
                <a:path w="703580" h="114300">
                  <a:moveTo>
                    <a:pt x="356298" y="889"/>
                  </a:moveTo>
                  <a:lnTo>
                    <a:pt x="347129" y="889"/>
                  </a:lnTo>
                  <a:lnTo>
                    <a:pt x="347129" y="39979"/>
                  </a:lnTo>
                  <a:lnTo>
                    <a:pt x="425843" y="39979"/>
                  </a:lnTo>
                  <a:lnTo>
                    <a:pt x="425843" y="32105"/>
                  </a:lnTo>
                  <a:lnTo>
                    <a:pt x="356298" y="32105"/>
                  </a:lnTo>
                  <a:lnTo>
                    <a:pt x="356298" y="889"/>
                  </a:lnTo>
                  <a:close/>
                </a:path>
                <a:path w="703580" h="114300">
                  <a:moveTo>
                    <a:pt x="439000" y="57365"/>
                  </a:moveTo>
                  <a:lnTo>
                    <a:pt x="332765" y="57365"/>
                  </a:lnTo>
                  <a:lnTo>
                    <a:pt x="332765" y="65239"/>
                  </a:lnTo>
                  <a:lnTo>
                    <a:pt x="439000" y="65239"/>
                  </a:lnTo>
                  <a:lnTo>
                    <a:pt x="439000" y="57365"/>
                  </a:lnTo>
                  <a:close/>
                </a:path>
                <a:path w="703580" h="114300">
                  <a:moveTo>
                    <a:pt x="356171" y="75387"/>
                  </a:moveTo>
                  <a:lnTo>
                    <a:pt x="347243" y="75387"/>
                  </a:lnTo>
                  <a:lnTo>
                    <a:pt x="347243" y="109156"/>
                  </a:lnTo>
                  <a:lnTo>
                    <a:pt x="428739" y="109156"/>
                  </a:lnTo>
                  <a:lnTo>
                    <a:pt x="428739" y="101282"/>
                  </a:lnTo>
                  <a:lnTo>
                    <a:pt x="356171" y="101282"/>
                  </a:lnTo>
                  <a:lnTo>
                    <a:pt x="356171" y="75387"/>
                  </a:lnTo>
                  <a:close/>
                </a:path>
                <a:path w="703580" h="114300">
                  <a:moveTo>
                    <a:pt x="581964" y="32232"/>
                  </a:moveTo>
                  <a:lnTo>
                    <a:pt x="573023" y="32232"/>
                  </a:lnTo>
                  <a:lnTo>
                    <a:pt x="573023" y="59905"/>
                  </a:lnTo>
                  <a:lnTo>
                    <a:pt x="581964" y="59905"/>
                  </a:lnTo>
                  <a:lnTo>
                    <a:pt x="581964" y="32232"/>
                  </a:lnTo>
                  <a:close/>
                </a:path>
                <a:path w="703580" h="114300">
                  <a:moveTo>
                    <a:pt x="519544" y="3543"/>
                  </a:moveTo>
                  <a:lnTo>
                    <a:pt x="508405" y="5483"/>
                  </a:lnTo>
                  <a:lnTo>
                    <a:pt x="499438" y="10875"/>
                  </a:lnTo>
                  <a:lnTo>
                    <a:pt x="493460" y="19075"/>
                  </a:lnTo>
                  <a:lnTo>
                    <a:pt x="491286" y="29438"/>
                  </a:lnTo>
                  <a:lnTo>
                    <a:pt x="493494" y="39733"/>
                  </a:lnTo>
                  <a:lnTo>
                    <a:pt x="499529" y="47894"/>
                  </a:lnTo>
                  <a:lnTo>
                    <a:pt x="508506" y="53270"/>
                  </a:lnTo>
                  <a:lnTo>
                    <a:pt x="519544" y="55206"/>
                  </a:lnTo>
                  <a:lnTo>
                    <a:pt x="529915" y="53492"/>
                  </a:lnTo>
                  <a:lnTo>
                    <a:pt x="538484" y="48720"/>
                  </a:lnTo>
                  <a:lnTo>
                    <a:pt x="540170" y="46710"/>
                  </a:lnTo>
                  <a:lnTo>
                    <a:pt x="519544" y="46710"/>
                  </a:lnTo>
                  <a:lnTo>
                    <a:pt x="511865" y="45331"/>
                  </a:lnTo>
                  <a:lnTo>
                    <a:pt x="505917" y="41582"/>
                  </a:lnTo>
                  <a:lnTo>
                    <a:pt x="502074" y="36048"/>
                  </a:lnTo>
                  <a:lnTo>
                    <a:pt x="500710" y="29311"/>
                  </a:lnTo>
                  <a:lnTo>
                    <a:pt x="502074" y="22601"/>
                  </a:lnTo>
                  <a:lnTo>
                    <a:pt x="505917" y="17114"/>
                  </a:lnTo>
                  <a:lnTo>
                    <a:pt x="511865" y="13411"/>
                  </a:lnTo>
                  <a:lnTo>
                    <a:pt x="519544" y="12052"/>
                  </a:lnTo>
                  <a:lnTo>
                    <a:pt x="540152" y="12052"/>
                  </a:lnTo>
                  <a:lnTo>
                    <a:pt x="537683" y="9401"/>
                  </a:lnTo>
                  <a:lnTo>
                    <a:pt x="529382" y="5085"/>
                  </a:lnTo>
                  <a:lnTo>
                    <a:pt x="519544" y="3543"/>
                  </a:lnTo>
                  <a:close/>
                </a:path>
                <a:path w="703580" h="114300">
                  <a:moveTo>
                    <a:pt x="540152" y="12052"/>
                  </a:moveTo>
                  <a:lnTo>
                    <a:pt x="519544" y="12052"/>
                  </a:lnTo>
                  <a:lnTo>
                    <a:pt x="527232" y="13411"/>
                  </a:lnTo>
                  <a:lnTo>
                    <a:pt x="533107" y="17067"/>
                  </a:lnTo>
                  <a:lnTo>
                    <a:pt x="536907" y="22548"/>
                  </a:lnTo>
                  <a:lnTo>
                    <a:pt x="538251" y="29311"/>
                  </a:lnTo>
                  <a:lnTo>
                    <a:pt x="536907" y="36048"/>
                  </a:lnTo>
                  <a:lnTo>
                    <a:pt x="533107" y="41582"/>
                  </a:lnTo>
                  <a:lnTo>
                    <a:pt x="527203" y="45331"/>
                  </a:lnTo>
                  <a:lnTo>
                    <a:pt x="519544" y="46710"/>
                  </a:lnTo>
                  <a:lnTo>
                    <a:pt x="540170" y="46710"/>
                  </a:lnTo>
                  <a:lnTo>
                    <a:pt x="544584" y="41448"/>
                  </a:lnTo>
                  <a:lnTo>
                    <a:pt x="547547" y="32232"/>
                  </a:lnTo>
                  <a:lnTo>
                    <a:pt x="581964" y="32232"/>
                  </a:lnTo>
                  <a:lnTo>
                    <a:pt x="581964" y="24498"/>
                  </a:lnTo>
                  <a:lnTo>
                    <a:pt x="547306" y="24498"/>
                  </a:lnTo>
                  <a:lnTo>
                    <a:pt x="543854" y="16027"/>
                  </a:lnTo>
                  <a:lnTo>
                    <a:pt x="540152" y="12052"/>
                  </a:lnTo>
                  <a:close/>
                </a:path>
                <a:path w="703580" h="114300">
                  <a:moveTo>
                    <a:pt x="581964" y="0"/>
                  </a:moveTo>
                  <a:lnTo>
                    <a:pt x="573023" y="0"/>
                  </a:lnTo>
                  <a:lnTo>
                    <a:pt x="573023" y="24498"/>
                  </a:lnTo>
                  <a:lnTo>
                    <a:pt x="581964" y="24498"/>
                  </a:lnTo>
                  <a:lnTo>
                    <a:pt x="581964" y="0"/>
                  </a:lnTo>
                  <a:close/>
                </a:path>
                <a:path w="703580" h="114300">
                  <a:moveTo>
                    <a:pt x="516762" y="65874"/>
                  </a:moveTo>
                  <a:lnTo>
                    <a:pt x="507834" y="65874"/>
                  </a:lnTo>
                  <a:lnTo>
                    <a:pt x="507834" y="110426"/>
                  </a:lnTo>
                  <a:lnTo>
                    <a:pt x="581964" y="110426"/>
                  </a:lnTo>
                  <a:lnTo>
                    <a:pt x="581964" y="102679"/>
                  </a:lnTo>
                  <a:lnTo>
                    <a:pt x="516762" y="102679"/>
                  </a:lnTo>
                  <a:lnTo>
                    <a:pt x="516762" y="87198"/>
                  </a:lnTo>
                  <a:lnTo>
                    <a:pt x="581964" y="87198"/>
                  </a:lnTo>
                  <a:lnTo>
                    <a:pt x="581964" y="79578"/>
                  </a:lnTo>
                  <a:lnTo>
                    <a:pt x="516762" y="79578"/>
                  </a:lnTo>
                  <a:lnTo>
                    <a:pt x="516762" y="65874"/>
                  </a:lnTo>
                  <a:close/>
                </a:path>
                <a:path w="703580" h="114300">
                  <a:moveTo>
                    <a:pt x="581964" y="87198"/>
                  </a:moveTo>
                  <a:lnTo>
                    <a:pt x="573023" y="87198"/>
                  </a:lnTo>
                  <a:lnTo>
                    <a:pt x="573023" y="102679"/>
                  </a:lnTo>
                  <a:lnTo>
                    <a:pt x="581964" y="102679"/>
                  </a:lnTo>
                  <a:lnTo>
                    <a:pt x="581964" y="87198"/>
                  </a:lnTo>
                  <a:close/>
                </a:path>
                <a:path w="703580" h="114300">
                  <a:moveTo>
                    <a:pt x="581964" y="65874"/>
                  </a:moveTo>
                  <a:lnTo>
                    <a:pt x="573023" y="65874"/>
                  </a:lnTo>
                  <a:lnTo>
                    <a:pt x="573023" y="79578"/>
                  </a:lnTo>
                  <a:lnTo>
                    <a:pt x="581964" y="79578"/>
                  </a:lnTo>
                  <a:lnTo>
                    <a:pt x="581964" y="65874"/>
                  </a:lnTo>
                  <a:close/>
                </a:path>
                <a:path w="703580" h="114300">
                  <a:moveTo>
                    <a:pt x="688251" y="5702"/>
                  </a:moveTo>
                  <a:lnTo>
                    <a:pt x="611949" y="5702"/>
                  </a:lnTo>
                  <a:lnTo>
                    <a:pt x="611949" y="48094"/>
                  </a:lnTo>
                  <a:lnTo>
                    <a:pt x="688251" y="48094"/>
                  </a:lnTo>
                  <a:lnTo>
                    <a:pt x="688251" y="40233"/>
                  </a:lnTo>
                  <a:lnTo>
                    <a:pt x="621004" y="40233"/>
                  </a:lnTo>
                  <a:lnTo>
                    <a:pt x="621004" y="13576"/>
                  </a:lnTo>
                  <a:lnTo>
                    <a:pt x="688251" y="13576"/>
                  </a:lnTo>
                  <a:lnTo>
                    <a:pt x="688251" y="5702"/>
                  </a:lnTo>
                  <a:close/>
                </a:path>
                <a:path w="703580" h="114300">
                  <a:moveTo>
                    <a:pt x="688251" y="13576"/>
                  </a:moveTo>
                  <a:lnTo>
                    <a:pt x="679195" y="13576"/>
                  </a:lnTo>
                  <a:lnTo>
                    <a:pt x="679195" y="40233"/>
                  </a:lnTo>
                  <a:lnTo>
                    <a:pt x="688251" y="40233"/>
                  </a:lnTo>
                  <a:lnTo>
                    <a:pt x="688251" y="13576"/>
                  </a:lnTo>
                  <a:close/>
                </a:path>
                <a:path w="703580" h="114300">
                  <a:moveTo>
                    <a:pt x="654684" y="71831"/>
                  </a:moveTo>
                  <a:lnTo>
                    <a:pt x="645515" y="71831"/>
                  </a:lnTo>
                  <a:lnTo>
                    <a:pt x="645515" y="111696"/>
                  </a:lnTo>
                  <a:lnTo>
                    <a:pt x="654684" y="111696"/>
                  </a:lnTo>
                  <a:lnTo>
                    <a:pt x="654684" y="71831"/>
                  </a:lnTo>
                  <a:close/>
                </a:path>
                <a:path w="703580" h="114300">
                  <a:moveTo>
                    <a:pt x="703224" y="63969"/>
                  </a:moveTo>
                  <a:lnTo>
                    <a:pt x="596976" y="63969"/>
                  </a:lnTo>
                  <a:lnTo>
                    <a:pt x="596976" y="71831"/>
                  </a:lnTo>
                  <a:lnTo>
                    <a:pt x="703224" y="71831"/>
                  </a:lnTo>
                  <a:lnTo>
                    <a:pt x="703224" y="6396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23525" y="4326697"/>
              <a:ext cx="2961411" cy="11398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2202" y="4535196"/>
              <a:ext cx="3493592" cy="11398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21108" y="4743705"/>
              <a:ext cx="2522245" cy="1138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22804" y="4951695"/>
              <a:ext cx="3565982" cy="1174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23281" y="5160703"/>
              <a:ext cx="1966296" cy="1138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0271" y="5369194"/>
              <a:ext cx="4574603" cy="11399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967170" y="5559697"/>
              <a:ext cx="702945" cy="111760"/>
            </a:xfrm>
            <a:custGeom>
              <a:avLst/>
              <a:gdLst/>
              <a:ahLst/>
              <a:cxnLst/>
              <a:rect l="l" t="t" r="r" b="b"/>
              <a:pathLst>
                <a:path w="702944" h="111760">
                  <a:moveTo>
                    <a:pt x="78105" y="55219"/>
                  </a:moveTo>
                  <a:lnTo>
                    <a:pt x="67826" y="56525"/>
                  </a:lnTo>
                  <a:lnTo>
                    <a:pt x="55002" y="57664"/>
                  </a:lnTo>
                  <a:lnTo>
                    <a:pt x="42470" y="58470"/>
                  </a:lnTo>
                  <a:lnTo>
                    <a:pt x="33070" y="58775"/>
                  </a:lnTo>
                  <a:lnTo>
                    <a:pt x="0" y="58775"/>
                  </a:lnTo>
                  <a:lnTo>
                    <a:pt x="0" y="66636"/>
                  </a:lnTo>
                  <a:lnTo>
                    <a:pt x="15570" y="66636"/>
                  </a:lnTo>
                  <a:lnTo>
                    <a:pt x="33661" y="66402"/>
                  </a:lnTo>
                  <a:lnTo>
                    <a:pt x="49556" y="65717"/>
                  </a:lnTo>
                  <a:lnTo>
                    <a:pt x="64092" y="64606"/>
                  </a:lnTo>
                  <a:lnTo>
                    <a:pt x="78105" y="63093"/>
                  </a:lnTo>
                  <a:lnTo>
                    <a:pt x="78105" y="55219"/>
                  </a:lnTo>
                  <a:close/>
                </a:path>
                <a:path w="702944" h="111760">
                  <a:moveTo>
                    <a:pt x="33070" y="32753"/>
                  </a:moveTo>
                  <a:lnTo>
                    <a:pt x="24015" y="32753"/>
                  </a:lnTo>
                  <a:lnTo>
                    <a:pt x="24015" y="58775"/>
                  </a:lnTo>
                  <a:lnTo>
                    <a:pt x="33070" y="58775"/>
                  </a:lnTo>
                  <a:lnTo>
                    <a:pt x="33070" y="32753"/>
                  </a:lnTo>
                  <a:close/>
                </a:path>
                <a:path w="702944" h="111760">
                  <a:moveTo>
                    <a:pt x="66154" y="6985"/>
                  </a:moveTo>
                  <a:lnTo>
                    <a:pt x="7835" y="6985"/>
                  </a:lnTo>
                  <a:lnTo>
                    <a:pt x="7835" y="14859"/>
                  </a:lnTo>
                  <a:lnTo>
                    <a:pt x="56248" y="14859"/>
                  </a:lnTo>
                  <a:lnTo>
                    <a:pt x="55298" y="24918"/>
                  </a:lnTo>
                  <a:lnTo>
                    <a:pt x="53895" y="35002"/>
                  </a:lnTo>
                  <a:lnTo>
                    <a:pt x="52583" y="42946"/>
                  </a:lnTo>
                  <a:lnTo>
                    <a:pt x="51904" y="46583"/>
                  </a:lnTo>
                  <a:lnTo>
                    <a:pt x="60845" y="46583"/>
                  </a:lnTo>
                  <a:lnTo>
                    <a:pt x="65686" y="14859"/>
                  </a:lnTo>
                  <a:lnTo>
                    <a:pt x="66154" y="6985"/>
                  </a:lnTo>
                  <a:close/>
                </a:path>
                <a:path w="702944" h="111760">
                  <a:moveTo>
                    <a:pt x="28371" y="76923"/>
                  </a:moveTo>
                  <a:lnTo>
                    <a:pt x="19431" y="76923"/>
                  </a:lnTo>
                  <a:lnTo>
                    <a:pt x="19431" y="109169"/>
                  </a:lnTo>
                  <a:lnTo>
                    <a:pt x="95491" y="109169"/>
                  </a:lnTo>
                  <a:lnTo>
                    <a:pt x="95491" y="101295"/>
                  </a:lnTo>
                  <a:lnTo>
                    <a:pt x="28371" y="101295"/>
                  </a:lnTo>
                  <a:lnTo>
                    <a:pt x="28371" y="76923"/>
                  </a:lnTo>
                  <a:close/>
                </a:path>
                <a:path w="702944" h="111760">
                  <a:moveTo>
                    <a:pt x="91503" y="0"/>
                  </a:moveTo>
                  <a:lnTo>
                    <a:pt x="82448" y="0"/>
                  </a:lnTo>
                  <a:lnTo>
                    <a:pt x="82448" y="83146"/>
                  </a:lnTo>
                  <a:lnTo>
                    <a:pt x="91503" y="83146"/>
                  </a:lnTo>
                  <a:lnTo>
                    <a:pt x="91503" y="45059"/>
                  </a:lnTo>
                  <a:lnTo>
                    <a:pt x="107086" y="45059"/>
                  </a:lnTo>
                  <a:lnTo>
                    <a:pt x="107086" y="37198"/>
                  </a:lnTo>
                  <a:lnTo>
                    <a:pt x="91503" y="37198"/>
                  </a:lnTo>
                  <a:lnTo>
                    <a:pt x="91503" y="0"/>
                  </a:lnTo>
                  <a:close/>
                </a:path>
                <a:path w="702944" h="111760">
                  <a:moveTo>
                    <a:pt x="186931" y="2667"/>
                  </a:moveTo>
                  <a:lnTo>
                    <a:pt x="178117" y="2667"/>
                  </a:lnTo>
                  <a:lnTo>
                    <a:pt x="178117" y="28308"/>
                  </a:lnTo>
                  <a:lnTo>
                    <a:pt x="162788" y="28308"/>
                  </a:lnTo>
                  <a:lnTo>
                    <a:pt x="162788" y="36055"/>
                  </a:lnTo>
                  <a:lnTo>
                    <a:pt x="178117" y="36055"/>
                  </a:lnTo>
                  <a:lnTo>
                    <a:pt x="178117" y="59664"/>
                  </a:lnTo>
                  <a:lnTo>
                    <a:pt x="160731" y="59664"/>
                  </a:lnTo>
                  <a:lnTo>
                    <a:pt x="160731" y="67525"/>
                  </a:lnTo>
                  <a:lnTo>
                    <a:pt x="178117" y="67525"/>
                  </a:lnTo>
                  <a:lnTo>
                    <a:pt x="178117" y="106629"/>
                  </a:lnTo>
                  <a:lnTo>
                    <a:pt x="186931" y="106629"/>
                  </a:lnTo>
                  <a:lnTo>
                    <a:pt x="186931" y="2667"/>
                  </a:lnTo>
                  <a:close/>
                </a:path>
                <a:path w="702944" h="111760">
                  <a:moveTo>
                    <a:pt x="162420" y="14732"/>
                  </a:moveTo>
                  <a:lnTo>
                    <a:pt x="120891" y="14732"/>
                  </a:lnTo>
                  <a:lnTo>
                    <a:pt x="120891" y="22593"/>
                  </a:lnTo>
                  <a:lnTo>
                    <a:pt x="152400" y="22593"/>
                  </a:lnTo>
                  <a:lnTo>
                    <a:pt x="151435" y="30381"/>
                  </a:lnTo>
                  <a:lnTo>
                    <a:pt x="135012" y="67525"/>
                  </a:lnTo>
                  <a:lnTo>
                    <a:pt x="114249" y="86067"/>
                  </a:lnTo>
                  <a:lnTo>
                    <a:pt x="121373" y="91643"/>
                  </a:lnTo>
                  <a:lnTo>
                    <a:pt x="149021" y="62331"/>
                  </a:lnTo>
                  <a:lnTo>
                    <a:pt x="161192" y="26503"/>
                  </a:lnTo>
                  <a:lnTo>
                    <a:pt x="162420" y="14732"/>
                  </a:lnTo>
                  <a:close/>
                </a:path>
                <a:path w="702944" h="111760">
                  <a:moveTo>
                    <a:pt x="208902" y="0"/>
                  </a:moveTo>
                  <a:lnTo>
                    <a:pt x="200088" y="0"/>
                  </a:lnTo>
                  <a:lnTo>
                    <a:pt x="200088" y="111696"/>
                  </a:lnTo>
                  <a:lnTo>
                    <a:pt x="208902" y="111696"/>
                  </a:lnTo>
                  <a:lnTo>
                    <a:pt x="208902" y="0"/>
                  </a:lnTo>
                  <a:close/>
                </a:path>
                <a:path w="702944" h="111760">
                  <a:moveTo>
                    <a:pt x="269189" y="56616"/>
                  </a:moveTo>
                  <a:lnTo>
                    <a:pt x="260019" y="56616"/>
                  </a:lnTo>
                  <a:lnTo>
                    <a:pt x="260019" y="83146"/>
                  </a:lnTo>
                  <a:lnTo>
                    <a:pt x="226212" y="83146"/>
                  </a:lnTo>
                  <a:lnTo>
                    <a:pt x="226212" y="91008"/>
                  </a:lnTo>
                  <a:lnTo>
                    <a:pt x="265696" y="90754"/>
                  </a:lnTo>
                  <a:lnTo>
                    <a:pt x="276839" y="90410"/>
                  </a:lnTo>
                  <a:lnTo>
                    <a:pt x="287939" y="89817"/>
                  </a:lnTo>
                  <a:lnTo>
                    <a:pt x="297816" y="89057"/>
                  </a:lnTo>
                  <a:lnTo>
                    <a:pt x="305295" y="88214"/>
                  </a:lnTo>
                  <a:lnTo>
                    <a:pt x="305295" y="82892"/>
                  </a:lnTo>
                  <a:lnTo>
                    <a:pt x="269189" y="82892"/>
                  </a:lnTo>
                  <a:lnTo>
                    <a:pt x="269189" y="56616"/>
                  </a:lnTo>
                  <a:close/>
                </a:path>
                <a:path w="702944" h="111760">
                  <a:moveTo>
                    <a:pt x="305295" y="80479"/>
                  </a:moveTo>
                  <a:lnTo>
                    <a:pt x="297053" y="81428"/>
                  </a:lnTo>
                  <a:lnTo>
                    <a:pt x="287013" y="82162"/>
                  </a:lnTo>
                  <a:lnTo>
                    <a:pt x="277088" y="82658"/>
                  </a:lnTo>
                  <a:lnTo>
                    <a:pt x="269189" y="82892"/>
                  </a:lnTo>
                  <a:lnTo>
                    <a:pt x="305295" y="82892"/>
                  </a:lnTo>
                  <a:lnTo>
                    <a:pt x="305295" y="80479"/>
                  </a:lnTo>
                  <a:close/>
                </a:path>
                <a:path w="702944" h="111760">
                  <a:moveTo>
                    <a:pt x="293700" y="12065"/>
                  </a:moveTo>
                  <a:lnTo>
                    <a:pt x="235267" y="12065"/>
                  </a:lnTo>
                  <a:lnTo>
                    <a:pt x="235267" y="56616"/>
                  </a:lnTo>
                  <a:lnTo>
                    <a:pt x="295148" y="56616"/>
                  </a:lnTo>
                  <a:lnTo>
                    <a:pt x="295148" y="48742"/>
                  </a:lnTo>
                  <a:lnTo>
                    <a:pt x="244322" y="48742"/>
                  </a:lnTo>
                  <a:lnTo>
                    <a:pt x="244322" y="19926"/>
                  </a:lnTo>
                  <a:lnTo>
                    <a:pt x="293700" y="19926"/>
                  </a:lnTo>
                  <a:lnTo>
                    <a:pt x="293700" y="12065"/>
                  </a:lnTo>
                  <a:close/>
                </a:path>
                <a:path w="702944" h="111760">
                  <a:moveTo>
                    <a:pt x="319417" y="0"/>
                  </a:moveTo>
                  <a:lnTo>
                    <a:pt x="310362" y="0"/>
                  </a:lnTo>
                  <a:lnTo>
                    <a:pt x="310362" y="111696"/>
                  </a:lnTo>
                  <a:lnTo>
                    <a:pt x="319417" y="111696"/>
                  </a:lnTo>
                  <a:lnTo>
                    <a:pt x="319417" y="0"/>
                  </a:lnTo>
                  <a:close/>
                </a:path>
                <a:path w="702944" h="111760">
                  <a:moveTo>
                    <a:pt x="355688" y="889"/>
                  </a:moveTo>
                  <a:lnTo>
                    <a:pt x="346506" y="889"/>
                  </a:lnTo>
                  <a:lnTo>
                    <a:pt x="346506" y="39992"/>
                  </a:lnTo>
                  <a:lnTo>
                    <a:pt x="425221" y="39992"/>
                  </a:lnTo>
                  <a:lnTo>
                    <a:pt x="425221" y="32118"/>
                  </a:lnTo>
                  <a:lnTo>
                    <a:pt x="355688" y="32118"/>
                  </a:lnTo>
                  <a:lnTo>
                    <a:pt x="355688" y="889"/>
                  </a:lnTo>
                  <a:close/>
                </a:path>
                <a:path w="702944" h="111760">
                  <a:moveTo>
                    <a:pt x="438378" y="57378"/>
                  </a:moveTo>
                  <a:lnTo>
                    <a:pt x="332143" y="57378"/>
                  </a:lnTo>
                  <a:lnTo>
                    <a:pt x="332143" y="65252"/>
                  </a:lnTo>
                  <a:lnTo>
                    <a:pt x="438378" y="65252"/>
                  </a:lnTo>
                  <a:lnTo>
                    <a:pt x="438378" y="57378"/>
                  </a:lnTo>
                  <a:close/>
                </a:path>
                <a:path w="702944" h="111760">
                  <a:moveTo>
                    <a:pt x="355561" y="75399"/>
                  </a:moveTo>
                  <a:lnTo>
                    <a:pt x="346633" y="75399"/>
                  </a:lnTo>
                  <a:lnTo>
                    <a:pt x="346633" y="109169"/>
                  </a:lnTo>
                  <a:lnTo>
                    <a:pt x="428117" y="109169"/>
                  </a:lnTo>
                  <a:lnTo>
                    <a:pt x="428117" y="101295"/>
                  </a:lnTo>
                  <a:lnTo>
                    <a:pt x="355561" y="101295"/>
                  </a:lnTo>
                  <a:lnTo>
                    <a:pt x="355561" y="75399"/>
                  </a:lnTo>
                  <a:close/>
                </a:path>
                <a:path w="702944" h="111760">
                  <a:moveTo>
                    <a:pt x="581342" y="32245"/>
                  </a:moveTo>
                  <a:lnTo>
                    <a:pt x="572414" y="32245"/>
                  </a:lnTo>
                  <a:lnTo>
                    <a:pt x="572414" y="59918"/>
                  </a:lnTo>
                  <a:lnTo>
                    <a:pt x="581342" y="59918"/>
                  </a:lnTo>
                  <a:lnTo>
                    <a:pt x="581342" y="32245"/>
                  </a:lnTo>
                  <a:close/>
                </a:path>
                <a:path w="702944" h="111760">
                  <a:moveTo>
                    <a:pt x="518934" y="3556"/>
                  </a:moveTo>
                  <a:lnTo>
                    <a:pt x="507795" y="5496"/>
                  </a:lnTo>
                  <a:lnTo>
                    <a:pt x="498829" y="10888"/>
                  </a:lnTo>
                  <a:lnTo>
                    <a:pt x="492851" y="19088"/>
                  </a:lnTo>
                  <a:lnTo>
                    <a:pt x="490677" y="29451"/>
                  </a:lnTo>
                  <a:lnTo>
                    <a:pt x="492885" y="39740"/>
                  </a:lnTo>
                  <a:lnTo>
                    <a:pt x="498919" y="47902"/>
                  </a:lnTo>
                  <a:lnTo>
                    <a:pt x="507897" y="53281"/>
                  </a:lnTo>
                  <a:lnTo>
                    <a:pt x="518934" y="55219"/>
                  </a:lnTo>
                  <a:lnTo>
                    <a:pt x="529298" y="53503"/>
                  </a:lnTo>
                  <a:lnTo>
                    <a:pt x="537865" y="48728"/>
                  </a:lnTo>
                  <a:lnTo>
                    <a:pt x="539558" y="46710"/>
                  </a:lnTo>
                  <a:lnTo>
                    <a:pt x="518934" y="46710"/>
                  </a:lnTo>
                  <a:lnTo>
                    <a:pt x="511255" y="45333"/>
                  </a:lnTo>
                  <a:lnTo>
                    <a:pt x="505307" y="41589"/>
                  </a:lnTo>
                  <a:lnTo>
                    <a:pt x="501464" y="36059"/>
                  </a:lnTo>
                  <a:lnTo>
                    <a:pt x="500100" y="29324"/>
                  </a:lnTo>
                  <a:lnTo>
                    <a:pt x="501464" y="22609"/>
                  </a:lnTo>
                  <a:lnTo>
                    <a:pt x="505307" y="17122"/>
                  </a:lnTo>
                  <a:lnTo>
                    <a:pt x="511255" y="13422"/>
                  </a:lnTo>
                  <a:lnTo>
                    <a:pt x="518934" y="12065"/>
                  </a:lnTo>
                  <a:lnTo>
                    <a:pt x="539540" y="12065"/>
                  </a:lnTo>
                  <a:lnTo>
                    <a:pt x="537068" y="9412"/>
                  </a:lnTo>
                  <a:lnTo>
                    <a:pt x="528771" y="5097"/>
                  </a:lnTo>
                  <a:lnTo>
                    <a:pt x="518934" y="3556"/>
                  </a:lnTo>
                  <a:close/>
                </a:path>
                <a:path w="702944" h="111760">
                  <a:moveTo>
                    <a:pt x="539540" y="12065"/>
                  </a:moveTo>
                  <a:lnTo>
                    <a:pt x="518934" y="12065"/>
                  </a:lnTo>
                  <a:lnTo>
                    <a:pt x="526622" y="13422"/>
                  </a:lnTo>
                  <a:lnTo>
                    <a:pt x="532498" y="17075"/>
                  </a:lnTo>
                  <a:lnTo>
                    <a:pt x="536297" y="22555"/>
                  </a:lnTo>
                  <a:lnTo>
                    <a:pt x="537641" y="29324"/>
                  </a:lnTo>
                  <a:lnTo>
                    <a:pt x="536297" y="36059"/>
                  </a:lnTo>
                  <a:lnTo>
                    <a:pt x="532498" y="41589"/>
                  </a:lnTo>
                  <a:lnTo>
                    <a:pt x="526593" y="45333"/>
                  </a:lnTo>
                  <a:lnTo>
                    <a:pt x="518934" y="46710"/>
                  </a:lnTo>
                  <a:lnTo>
                    <a:pt x="539558" y="46710"/>
                  </a:lnTo>
                  <a:lnTo>
                    <a:pt x="543968" y="41455"/>
                  </a:lnTo>
                  <a:lnTo>
                    <a:pt x="546938" y="32245"/>
                  </a:lnTo>
                  <a:lnTo>
                    <a:pt x="581342" y="32245"/>
                  </a:lnTo>
                  <a:lnTo>
                    <a:pt x="581342" y="24498"/>
                  </a:lnTo>
                  <a:lnTo>
                    <a:pt x="546696" y="24498"/>
                  </a:lnTo>
                  <a:lnTo>
                    <a:pt x="543239" y="16034"/>
                  </a:lnTo>
                  <a:lnTo>
                    <a:pt x="539540" y="12065"/>
                  </a:lnTo>
                  <a:close/>
                </a:path>
                <a:path w="702944" h="111760">
                  <a:moveTo>
                    <a:pt x="581342" y="0"/>
                  </a:moveTo>
                  <a:lnTo>
                    <a:pt x="572414" y="0"/>
                  </a:lnTo>
                  <a:lnTo>
                    <a:pt x="572414" y="24498"/>
                  </a:lnTo>
                  <a:lnTo>
                    <a:pt x="581342" y="24498"/>
                  </a:lnTo>
                  <a:lnTo>
                    <a:pt x="581342" y="0"/>
                  </a:lnTo>
                  <a:close/>
                </a:path>
                <a:path w="702944" h="111760">
                  <a:moveTo>
                    <a:pt x="516153" y="65874"/>
                  </a:moveTo>
                  <a:lnTo>
                    <a:pt x="507212" y="65874"/>
                  </a:lnTo>
                  <a:lnTo>
                    <a:pt x="507212" y="110439"/>
                  </a:lnTo>
                  <a:lnTo>
                    <a:pt x="581342" y="110439"/>
                  </a:lnTo>
                  <a:lnTo>
                    <a:pt x="581342" y="102692"/>
                  </a:lnTo>
                  <a:lnTo>
                    <a:pt x="516153" y="102692"/>
                  </a:lnTo>
                  <a:lnTo>
                    <a:pt x="516153" y="87210"/>
                  </a:lnTo>
                  <a:lnTo>
                    <a:pt x="581342" y="87210"/>
                  </a:lnTo>
                  <a:lnTo>
                    <a:pt x="581342" y="79590"/>
                  </a:lnTo>
                  <a:lnTo>
                    <a:pt x="516153" y="79590"/>
                  </a:lnTo>
                  <a:lnTo>
                    <a:pt x="516153" y="65874"/>
                  </a:lnTo>
                  <a:close/>
                </a:path>
                <a:path w="702944" h="111760">
                  <a:moveTo>
                    <a:pt x="581342" y="87210"/>
                  </a:moveTo>
                  <a:lnTo>
                    <a:pt x="572414" y="87210"/>
                  </a:lnTo>
                  <a:lnTo>
                    <a:pt x="572414" y="102692"/>
                  </a:lnTo>
                  <a:lnTo>
                    <a:pt x="581342" y="102692"/>
                  </a:lnTo>
                  <a:lnTo>
                    <a:pt x="581342" y="87210"/>
                  </a:lnTo>
                  <a:close/>
                </a:path>
                <a:path w="702944" h="111760">
                  <a:moveTo>
                    <a:pt x="581342" y="65874"/>
                  </a:moveTo>
                  <a:lnTo>
                    <a:pt x="572414" y="65874"/>
                  </a:lnTo>
                  <a:lnTo>
                    <a:pt x="572414" y="79590"/>
                  </a:lnTo>
                  <a:lnTo>
                    <a:pt x="581342" y="79590"/>
                  </a:lnTo>
                  <a:lnTo>
                    <a:pt x="581342" y="65874"/>
                  </a:lnTo>
                  <a:close/>
                </a:path>
                <a:path w="702944" h="111760">
                  <a:moveTo>
                    <a:pt x="687641" y="5715"/>
                  </a:moveTo>
                  <a:lnTo>
                    <a:pt x="611339" y="5715"/>
                  </a:lnTo>
                  <a:lnTo>
                    <a:pt x="611339" y="48107"/>
                  </a:lnTo>
                  <a:lnTo>
                    <a:pt x="687641" y="48107"/>
                  </a:lnTo>
                  <a:lnTo>
                    <a:pt x="687641" y="40246"/>
                  </a:lnTo>
                  <a:lnTo>
                    <a:pt x="620395" y="40246"/>
                  </a:lnTo>
                  <a:lnTo>
                    <a:pt x="620395" y="13589"/>
                  </a:lnTo>
                  <a:lnTo>
                    <a:pt x="687641" y="13589"/>
                  </a:lnTo>
                  <a:lnTo>
                    <a:pt x="687641" y="5715"/>
                  </a:lnTo>
                  <a:close/>
                </a:path>
                <a:path w="702944" h="111760">
                  <a:moveTo>
                    <a:pt x="687641" y="13589"/>
                  </a:moveTo>
                  <a:lnTo>
                    <a:pt x="678586" y="13589"/>
                  </a:lnTo>
                  <a:lnTo>
                    <a:pt x="678586" y="40246"/>
                  </a:lnTo>
                  <a:lnTo>
                    <a:pt x="687641" y="40246"/>
                  </a:lnTo>
                  <a:lnTo>
                    <a:pt x="687641" y="13589"/>
                  </a:lnTo>
                  <a:close/>
                </a:path>
                <a:path w="702944" h="111760">
                  <a:moveTo>
                    <a:pt x="654075" y="71843"/>
                  </a:moveTo>
                  <a:lnTo>
                    <a:pt x="644893" y="71843"/>
                  </a:lnTo>
                  <a:lnTo>
                    <a:pt x="644893" y="111696"/>
                  </a:lnTo>
                  <a:lnTo>
                    <a:pt x="654075" y="111696"/>
                  </a:lnTo>
                  <a:lnTo>
                    <a:pt x="654075" y="71843"/>
                  </a:lnTo>
                  <a:close/>
                </a:path>
                <a:path w="702944" h="111760">
                  <a:moveTo>
                    <a:pt x="702602" y="63982"/>
                  </a:moveTo>
                  <a:lnTo>
                    <a:pt x="596366" y="63982"/>
                  </a:lnTo>
                  <a:lnTo>
                    <a:pt x="596366" y="71843"/>
                  </a:lnTo>
                  <a:lnTo>
                    <a:pt x="702602" y="71843"/>
                  </a:lnTo>
                  <a:lnTo>
                    <a:pt x="702602" y="639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22082" y="5767563"/>
              <a:ext cx="4177665" cy="11474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971993" y="5958697"/>
              <a:ext cx="697865" cy="114300"/>
            </a:xfrm>
            <a:custGeom>
              <a:avLst/>
              <a:gdLst/>
              <a:ahLst/>
              <a:cxnLst/>
              <a:rect l="l" t="t" r="r" b="b"/>
              <a:pathLst>
                <a:path w="697864" h="114300">
                  <a:moveTo>
                    <a:pt x="29095" y="3937"/>
                  </a:moveTo>
                  <a:lnTo>
                    <a:pt x="17370" y="6163"/>
                  </a:lnTo>
                  <a:lnTo>
                    <a:pt x="8166" y="12233"/>
                  </a:lnTo>
                  <a:lnTo>
                    <a:pt x="2153" y="21232"/>
                  </a:lnTo>
                  <a:lnTo>
                    <a:pt x="0" y="32245"/>
                  </a:lnTo>
                  <a:lnTo>
                    <a:pt x="2153" y="43253"/>
                  </a:lnTo>
                  <a:lnTo>
                    <a:pt x="8166" y="52252"/>
                  </a:lnTo>
                  <a:lnTo>
                    <a:pt x="17370" y="58325"/>
                  </a:lnTo>
                  <a:lnTo>
                    <a:pt x="29095" y="60553"/>
                  </a:lnTo>
                  <a:lnTo>
                    <a:pt x="40773" y="58325"/>
                  </a:lnTo>
                  <a:lnTo>
                    <a:pt x="49982" y="52252"/>
                  </a:lnTo>
                  <a:lnTo>
                    <a:pt x="50122" y="52044"/>
                  </a:lnTo>
                  <a:lnTo>
                    <a:pt x="29095" y="52044"/>
                  </a:lnTo>
                  <a:lnTo>
                    <a:pt x="20794" y="50502"/>
                  </a:lnTo>
                  <a:lnTo>
                    <a:pt x="14654" y="46283"/>
                  </a:lnTo>
                  <a:lnTo>
                    <a:pt x="10845" y="39994"/>
                  </a:lnTo>
                  <a:lnTo>
                    <a:pt x="9537" y="32245"/>
                  </a:lnTo>
                  <a:lnTo>
                    <a:pt x="10845" y="24470"/>
                  </a:lnTo>
                  <a:lnTo>
                    <a:pt x="14654" y="18138"/>
                  </a:lnTo>
                  <a:lnTo>
                    <a:pt x="20794" y="13878"/>
                  </a:lnTo>
                  <a:lnTo>
                    <a:pt x="29095" y="12319"/>
                  </a:lnTo>
                  <a:lnTo>
                    <a:pt x="50039" y="12319"/>
                  </a:lnTo>
                  <a:lnTo>
                    <a:pt x="40773" y="6163"/>
                  </a:lnTo>
                  <a:lnTo>
                    <a:pt x="29095" y="3937"/>
                  </a:lnTo>
                  <a:close/>
                </a:path>
                <a:path w="697864" h="114300">
                  <a:moveTo>
                    <a:pt x="50039" y="12319"/>
                  </a:moveTo>
                  <a:lnTo>
                    <a:pt x="29095" y="12319"/>
                  </a:lnTo>
                  <a:lnTo>
                    <a:pt x="37498" y="13878"/>
                  </a:lnTo>
                  <a:lnTo>
                    <a:pt x="43627" y="18138"/>
                  </a:lnTo>
                  <a:lnTo>
                    <a:pt x="47380" y="24470"/>
                  </a:lnTo>
                  <a:lnTo>
                    <a:pt x="48653" y="32245"/>
                  </a:lnTo>
                  <a:lnTo>
                    <a:pt x="47380" y="39994"/>
                  </a:lnTo>
                  <a:lnTo>
                    <a:pt x="43627" y="46283"/>
                  </a:lnTo>
                  <a:lnTo>
                    <a:pt x="37498" y="50502"/>
                  </a:lnTo>
                  <a:lnTo>
                    <a:pt x="29095" y="52044"/>
                  </a:lnTo>
                  <a:lnTo>
                    <a:pt x="50122" y="52044"/>
                  </a:lnTo>
                  <a:lnTo>
                    <a:pt x="56022" y="43253"/>
                  </a:lnTo>
                  <a:lnTo>
                    <a:pt x="58191" y="32245"/>
                  </a:lnTo>
                  <a:lnTo>
                    <a:pt x="56022" y="21232"/>
                  </a:lnTo>
                  <a:lnTo>
                    <a:pt x="50039" y="12319"/>
                  </a:lnTo>
                  <a:close/>
                </a:path>
                <a:path w="697864" h="114300">
                  <a:moveTo>
                    <a:pt x="26441" y="74383"/>
                  </a:moveTo>
                  <a:lnTo>
                    <a:pt x="17386" y="74383"/>
                  </a:lnTo>
                  <a:lnTo>
                    <a:pt x="17386" y="109156"/>
                  </a:lnTo>
                  <a:lnTo>
                    <a:pt x="94411" y="109156"/>
                  </a:lnTo>
                  <a:lnTo>
                    <a:pt x="94411" y="101422"/>
                  </a:lnTo>
                  <a:lnTo>
                    <a:pt x="26441" y="101422"/>
                  </a:lnTo>
                  <a:lnTo>
                    <a:pt x="26441" y="74383"/>
                  </a:lnTo>
                  <a:close/>
                </a:path>
                <a:path w="697864" h="114300">
                  <a:moveTo>
                    <a:pt x="91630" y="0"/>
                  </a:moveTo>
                  <a:lnTo>
                    <a:pt x="82702" y="0"/>
                  </a:lnTo>
                  <a:lnTo>
                    <a:pt x="82702" y="81102"/>
                  </a:lnTo>
                  <a:lnTo>
                    <a:pt x="91630" y="81102"/>
                  </a:lnTo>
                  <a:lnTo>
                    <a:pt x="91630" y="0"/>
                  </a:lnTo>
                  <a:close/>
                </a:path>
                <a:path w="697864" h="114300">
                  <a:moveTo>
                    <a:pt x="204076" y="0"/>
                  </a:moveTo>
                  <a:lnTo>
                    <a:pt x="195148" y="0"/>
                  </a:lnTo>
                  <a:lnTo>
                    <a:pt x="195148" y="27038"/>
                  </a:lnTo>
                  <a:lnTo>
                    <a:pt x="170395" y="27038"/>
                  </a:lnTo>
                  <a:lnTo>
                    <a:pt x="170395" y="35039"/>
                  </a:lnTo>
                  <a:lnTo>
                    <a:pt x="195148" y="35039"/>
                  </a:lnTo>
                  <a:lnTo>
                    <a:pt x="195148" y="67779"/>
                  </a:lnTo>
                  <a:lnTo>
                    <a:pt x="204076" y="67779"/>
                  </a:lnTo>
                  <a:lnTo>
                    <a:pt x="204076" y="0"/>
                  </a:lnTo>
                  <a:close/>
                </a:path>
                <a:path w="697864" h="114300">
                  <a:moveTo>
                    <a:pt x="148056" y="15494"/>
                  </a:moveTo>
                  <a:lnTo>
                    <a:pt x="138645" y="15494"/>
                  </a:lnTo>
                  <a:lnTo>
                    <a:pt x="138518" y="18275"/>
                  </a:lnTo>
                  <a:lnTo>
                    <a:pt x="138163" y="27927"/>
                  </a:lnTo>
                  <a:lnTo>
                    <a:pt x="133934" y="36309"/>
                  </a:lnTo>
                  <a:lnTo>
                    <a:pt x="107619" y="56616"/>
                  </a:lnTo>
                  <a:lnTo>
                    <a:pt x="114020" y="63207"/>
                  </a:lnTo>
                  <a:lnTo>
                    <a:pt x="117513" y="61569"/>
                  </a:lnTo>
                  <a:lnTo>
                    <a:pt x="125361" y="57378"/>
                  </a:lnTo>
                  <a:lnTo>
                    <a:pt x="131762" y="51155"/>
                  </a:lnTo>
                  <a:lnTo>
                    <a:pt x="137439" y="45694"/>
                  </a:lnTo>
                  <a:lnTo>
                    <a:pt x="141300" y="40487"/>
                  </a:lnTo>
                  <a:lnTo>
                    <a:pt x="143357" y="35293"/>
                  </a:lnTo>
                  <a:lnTo>
                    <a:pt x="152171" y="35293"/>
                  </a:lnTo>
                  <a:lnTo>
                    <a:pt x="148424" y="27673"/>
                  </a:lnTo>
                  <a:lnTo>
                    <a:pt x="148183" y="18148"/>
                  </a:lnTo>
                  <a:lnTo>
                    <a:pt x="148056" y="15494"/>
                  </a:lnTo>
                  <a:close/>
                </a:path>
                <a:path w="697864" h="114300">
                  <a:moveTo>
                    <a:pt x="152171" y="35293"/>
                  </a:moveTo>
                  <a:lnTo>
                    <a:pt x="143357" y="35293"/>
                  </a:lnTo>
                  <a:lnTo>
                    <a:pt x="146011" y="40614"/>
                  </a:lnTo>
                  <a:lnTo>
                    <a:pt x="148666" y="44170"/>
                  </a:lnTo>
                  <a:lnTo>
                    <a:pt x="160858" y="55854"/>
                  </a:lnTo>
                  <a:lnTo>
                    <a:pt x="169430" y="59156"/>
                  </a:lnTo>
                  <a:lnTo>
                    <a:pt x="172211" y="60172"/>
                  </a:lnTo>
                  <a:lnTo>
                    <a:pt x="177634" y="52933"/>
                  </a:lnTo>
                  <a:lnTo>
                    <a:pt x="173659" y="51663"/>
                  </a:lnTo>
                  <a:lnTo>
                    <a:pt x="163880" y="47218"/>
                  </a:lnTo>
                  <a:lnTo>
                    <a:pt x="157341" y="40487"/>
                  </a:lnTo>
                  <a:lnTo>
                    <a:pt x="152171" y="35293"/>
                  </a:lnTo>
                  <a:close/>
                </a:path>
                <a:path w="697864" h="114300">
                  <a:moveTo>
                    <a:pt x="172211" y="7493"/>
                  </a:moveTo>
                  <a:lnTo>
                    <a:pt x="114744" y="7493"/>
                  </a:lnTo>
                  <a:lnTo>
                    <a:pt x="114744" y="15494"/>
                  </a:lnTo>
                  <a:lnTo>
                    <a:pt x="172211" y="15494"/>
                  </a:lnTo>
                  <a:lnTo>
                    <a:pt x="172211" y="7493"/>
                  </a:lnTo>
                  <a:close/>
                </a:path>
                <a:path w="697864" h="114300">
                  <a:moveTo>
                    <a:pt x="166293" y="70192"/>
                  </a:moveTo>
                  <a:lnTo>
                    <a:pt x="149328" y="71839"/>
                  </a:lnTo>
                  <a:lnTo>
                    <a:pt x="136955" y="76414"/>
                  </a:lnTo>
                  <a:lnTo>
                    <a:pt x="129380" y="83367"/>
                  </a:lnTo>
                  <a:lnTo>
                    <a:pt x="126809" y="92151"/>
                  </a:lnTo>
                  <a:lnTo>
                    <a:pt x="129380" y="100846"/>
                  </a:lnTo>
                  <a:lnTo>
                    <a:pt x="136955" y="107718"/>
                  </a:lnTo>
                  <a:lnTo>
                    <a:pt x="149328" y="112232"/>
                  </a:lnTo>
                  <a:lnTo>
                    <a:pt x="166293" y="113855"/>
                  </a:lnTo>
                  <a:lnTo>
                    <a:pt x="183310" y="112232"/>
                  </a:lnTo>
                  <a:lnTo>
                    <a:pt x="195673" y="107718"/>
                  </a:lnTo>
                  <a:lnTo>
                    <a:pt x="197147" y="106375"/>
                  </a:lnTo>
                  <a:lnTo>
                    <a:pt x="166408" y="106375"/>
                  </a:lnTo>
                  <a:lnTo>
                    <a:pt x="154365" y="105367"/>
                  </a:lnTo>
                  <a:lnTo>
                    <a:pt x="144935" y="102501"/>
                  </a:lnTo>
                  <a:lnTo>
                    <a:pt x="138786" y="98017"/>
                  </a:lnTo>
                  <a:lnTo>
                    <a:pt x="136588" y="92151"/>
                  </a:lnTo>
                  <a:lnTo>
                    <a:pt x="138786" y="86185"/>
                  </a:lnTo>
                  <a:lnTo>
                    <a:pt x="144935" y="81716"/>
                  </a:lnTo>
                  <a:lnTo>
                    <a:pt x="154365" y="78912"/>
                  </a:lnTo>
                  <a:lnTo>
                    <a:pt x="166408" y="77939"/>
                  </a:lnTo>
                  <a:lnTo>
                    <a:pt x="197328" y="77939"/>
                  </a:lnTo>
                  <a:lnTo>
                    <a:pt x="195673" y="76414"/>
                  </a:lnTo>
                  <a:lnTo>
                    <a:pt x="183310" y="71839"/>
                  </a:lnTo>
                  <a:lnTo>
                    <a:pt x="166293" y="70192"/>
                  </a:lnTo>
                  <a:close/>
                </a:path>
                <a:path w="697864" h="114300">
                  <a:moveTo>
                    <a:pt x="197328" y="77939"/>
                  </a:moveTo>
                  <a:lnTo>
                    <a:pt x="166408" y="77939"/>
                  </a:lnTo>
                  <a:lnTo>
                    <a:pt x="178298" y="78931"/>
                  </a:lnTo>
                  <a:lnTo>
                    <a:pt x="187617" y="81780"/>
                  </a:lnTo>
                  <a:lnTo>
                    <a:pt x="193697" y="86292"/>
                  </a:lnTo>
                  <a:lnTo>
                    <a:pt x="195872" y="92278"/>
                  </a:lnTo>
                  <a:lnTo>
                    <a:pt x="193697" y="98124"/>
                  </a:lnTo>
                  <a:lnTo>
                    <a:pt x="187617" y="102565"/>
                  </a:lnTo>
                  <a:lnTo>
                    <a:pt x="178298" y="105386"/>
                  </a:lnTo>
                  <a:lnTo>
                    <a:pt x="166408" y="106375"/>
                  </a:lnTo>
                  <a:lnTo>
                    <a:pt x="197147" y="106375"/>
                  </a:lnTo>
                  <a:lnTo>
                    <a:pt x="203214" y="100846"/>
                  </a:lnTo>
                  <a:lnTo>
                    <a:pt x="205765" y="92151"/>
                  </a:lnTo>
                  <a:lnTo>
                    <a:pt x="203214" y="83367"/>
                  </a:lnTo>
                  <a:lnTo>
                    <a:pt x="197328" y="77939"/>
                  </a:lnTo>
                  <a:close/>
                </a:path>
                <a:path w="697864" h="114300">
                  <a:moveTo>
                    <a:pt x="264375" y="56616"/>
                  </a:moveTo>
                  <a:lnTo>
                    <a:pt x="255193" y="56616"/>
                  </a:lnTo>
                  <a:lnTo>
                    <a:pt x="255193" y="83146"/>
                  </a:lnTo>
                  <a:lnTo>
                    <a:pt x="221386" y="83146"/>
                  </a:lnTo>
                  <a:lnTo>
                    <a:pt x="221386" y="91008"/>
                  </a:lnTo>
                  <a:lnTo>
                    <a:pt x="260870" y="90754"/>
                  </a:lnTo>
                  <a:lnTo>
                    <a:pt x="272013" y="90410"/>
                  </a:lnTo>
                  <a:lnTo>
                    <a:pt x="283113" y="89817"/>
                  </a:lnTo>
                  <a:lnTo>
                    <a:pt x="292990" y="89057"/>
                  </a:lnTo>
                  <a:lnTo>
                    <a:pt x="300469" y="88214"/>
                  </a:lnTo>
                  <a:lnTo>
                    <a:pt x="300469" y="82892"/>
                  </a:lnTo>
                  <a:lnTo>
                    <a:pt x="264375" y="82892"/>
                  </a:lnTo>
                  <a:lnTo>
                    <a:pt x="264375" y="56616"/>
                  </a:lnTo>
                  <a:close/>
                </a:path>
                <a:path w="697864" h="114300">
                  <a:moveTo>
                    <a:pt x="300469" y="80479"/>
                  </a:moveTo>
                  <a:lnTo>
                    <a:pt x="292234" y="81428"/>
                  </a:lnTo>
                  <a:lnTo>
                    <a:pt x="282198" y="82162"/>
                  </a:lnTo>
                  <a:lnTo>
                    <a:pt x="272274" y="82658"/>
                  </a:lnTo>
                  <a:lnTo>
                    <a:pt x="264375" y="82892"/>
                  </a:lnTo>
                  <a:lnTo>
                    <a:pt x="300469" y="82892"/>
                  </a:lnTo>
                  <a:lnTo>
                    <a:pt x="300469" y="80479"/>
                  </a:lnTo>
                  <a:close/>
                </a:path>
                <a:path w="697864" h="114300">
                  <a:moveTo>
                    <a:pt x="288874" y="12065"/>
                  </a:moveTo>
                  <a:lnTo>
                    <a:pt x="230441" y="12065"/>
                  </a:lnTo>
                  <a:lnTo>
                    <a:pt x="230441" y="56616"/>
                  </a:lnTo>
                  <a:lnTo>
                    <a:pt x="290321" y="56616"/>
                  </a:lnTo>
                  <a:lnTo>
                    <a:pt x="290321" y="48742"/>
                  </a:lnTo>
                  <a:lnTo>
                    <a:pt x="239496" y="48742"/>
                  </a:lnTo>
                  <a:lnTo>
                    <a:pt x="239496" y="19926"/>
                  </a:lnTo>
                  <a:lnTo>
                    <a:pt x="288874" y="19926"/>
                  </a:lnTo>
                  <a:lnTo>
                    <a:pt x="288874" y="12065"/>
                  </a:lnTo>
                  <a:close/>
                </a:path>
                <a:path w="697864" h="114300">
                  <a:moveTo>
                    <a:pt x="314591" y="0"/>
                  </a:moveTo>
                  <a:lnTo>
                    <a:pt x="305536" y="0"/>
                  </a:lnTo>
                  <a:lnTo>
                    <a:pt x="305536" y="111696"/>
                  </a:lnTo>
                  <a:lnTo>
                    <a:pt x="314591" y="111696"/>
                  </a:lnTo>
                  <a:lnTo>
                    <a:pt x="314591" y="0"/>
                  </a:lnTo>
                  <a:close/>
                </a:path>
                <a:path w="697864" h="114300">
                  <a:moveTo>
                    <a:pt x="350862" y="889"/>
                  </a:moveTo>
                  <a:lnTo>
                    <a:pt x="341680" y="889"/>
                  </a:lnTo>
                  <a:lnTo>
                    <a:pt x="341680" y="39979"/>
                  </a:lnTo>
                  <a:lnTo>
                    <a:pt x="420395" y="39979"/>
                  </a:lnTo>
                  <a:lnTo>
                    <a:pt x="420395" y="32118"/>
                  </a:lnTo>
                  <a:lnTo>
                    <a:pt x="350862" y="32118"/>
                  </a:lnTo>
                  <a:lnTo>
                    <a:pt x="350862" y="889"/>
                  </a:lnTo>
                  <a:close/>
                </a:path>
                <a:path w="697864" h="114300">
                  <a:moveTo>
                    <a:pt x="433565" y="57378"/>
                  </a:moveTo>
                  <a:lnTo>
                    <a:pt x="327329" y="57378"/>
                  </a:lnTo>
                  <a:lnTo>
                    <a:pt x="327329" y="65252"/>
                  </a:lnTo>
                  <a:lnTo>
                    <a:pt x="433565" y="65252"/>
                  </a:lnTo>
                  <a:lnTo>
                    <a:pt x="433565" y="57378"/>
                  </a:lnTo>
                  <a:close/>
                </a:path>
                <a:path w="697864" h="114300">
                  <a:moveTo>
                    <a:pt x="350735" y="75399"/>
                  </a:moveTo>
                  <a:lnTo>
                    <a:pt x="341807" y="75399"/>
                  </a:lnTo>
                  <a:lnTo>
                    <a:pt x="341807" y="109156"/>
                  </a:lnTo>
                  <a:lnTo>
                    <a:pt x="423303" y="109156"/>
                  </a:lnTo>
                  <a:lnTo>
                    <a:pt x="423303" y="101295"/>
                  </a:lnTo>
                  <a:lnTo>
                    <a:pt x="350735" y="101295"/>
                  </a:lnTo>
                  <a:lnTo>
                    <a:pt x="350735" y="75399"/>
                  </a:lnTo>
                  <a:close/>
                </a:path>
                <a:path w="697864" h="114300">
                  <a:moveTo>
                    <a:pt x="576516" y="32245"/>
                  </a:moveTo>
                  <a:lnTo>
                    <a:pt x="567588" y="32245"/>
                  </a:lnTo>
                  <a:lnTo>
                    <a:pt x="567588" y="59918"/>
                  </a:lnTo>
                  <a:lnTo>
                    <a:pt x="576516" y="59918"/>
                  </a:lnTo>
                  <a:lnTo>
                    <a:pt x="576516" y="32245"/>
                  </a:lnTo>
                  <a:close/>
                </a:path>
                <a:path w="697864" h="114300">
                  <a:moveTo>
                    <a:pt x="514108" y="3556"/>
                  </a:moveTo>
                  <a:lnTo>
                    <a:pt x="502969" y="5496"/>
                  </a:lnTo>
                  <a:lnTo>
                    <a:pt x="494003" y="10888"/>
                  </a:lnTo>
                  <a:lnTo>
                    <a:pt x="488025" y="19088"/>
                  </a:lnTo>
                  <a:lnTo>
                    <a:pt x="485851" y="29451"/>
                  </a:lnTo>
                  <a:lnTo>
                    <a:pt x="488059" y="39740"/>
                  </a:lnTo>
                  <a:lnTo>
                    <a:pt x="494093" y="47902"/>
                  </a:lnTo>
                  <a:lnTo>
                    <a:pt x="503071" y="53281"/>
                  </a:lnTo>
                  <a:lnTo>
                    <a:pt x="514108" y="55219"/>
                  </a:lnTo>
                  <a:lnTo>
                    <a:pt x="524479" y="53503"/>
                  </a:lnTo>
                  <a:lnTo>
                    <a:pt x="533049" y="48728"/>
                  </a:lnTo>
                  <a:lnTo>
                    <a:pt x="534741" y="46710"/>
                  </a:lnTo>
                  <a:lnTo>
                    <a:pt x="514108" y="46710"/>
                  </a:lnTo>
                  <a:lnTo>
                    <a:pt x="506429" y="45333"/>
                  </a:lnTo>
                  <a:lnTo>
                    <a:pt x="500481" y="41589"/>
                  </a:lnTo>
                  <a:lnTo>
                    <a:pt x="496638" y="36059"/>
                  </a:lnTo>
                  <a:lnTo>
                    <a:pt x="495274" y="29324"/>
                  </a:lnTo>
                  <a:lnTo>
                    <a:pt x="496638" y="22609"/>
                  </a:lnTo>
                  <a:lnTo>
                    <a:pt x="500481" y="17122"/>
                  </a:lnTo>
                  <a:lnTo>
                    <a:pt x="506429" y="13422"/>
                  </a:lnTo>
                  <a:lnTo>
                    <a:pt x="514108" y="12065"/>
                  </a:lnTo>
                  <a:lnTo>
                    <a:pt x="534719" y="12065"/>
                  </a:lnTo>
                  <a:lnTo>
                    <a:pt x="532247" y="9412"/>
                  </a:lnTo>
                  <a:lnTo>
                    <a:pt x="523947" y="5097"/>
                  </a:lnTo>
                  <a:lnTo>
                    <a:pt x="514108" y="3556"/>
                  </a:lnTo>
                  <a:close/>
                </a:path>
                <a:path w="697864" h="114300">
                  <a:moveTo>
                    <a:pt x="534719" y="12065"/>
                  </a:moveTo>
                  <a:lnTo>
                    <a:pt x="514108" y="12065"/>
                  </a:lnTo>
                  <a:lnTo>
                    <a:pt x="521796" y="13422"/>
                  </a:lnTo>
                  <a:lnTo>
                    <a:pt x="527672" y="17075"/>
                  </a:lnTo>
                  <a:lnTo>
                    <a:pt x="531471" y="22555"/>
                  </a:lnTo>
                  <a:lnTo>
                    <a:pt x="532815" y="29324"/>
                  </a:lnTo>
                  <a:lnTo>
                    <a:pt x="531471" y="36059"/>
                  </a:lnTo>
                  <a:lnTo>
                    <a:pt x="527672" y="41589"/>
                  </a:lnTo>
                  <a:lnTo>
                    <a:pt x="521767" y="45333"/>
                  </a:lnTo>
                  <a:lnTo>
                    <a:pt x="514108" y="46710"/>
                  </a:lnTo>
                  <a:lnTo>
                    <a:pt x="534741" y="46710"/>
                  </a:lnTo>
                  <a:lnTo>
                    <a:pt x="539149" y="41455"/>
                  </a:lnTo>
                  <a:lnTo>
                    <a:pt x="542112" y="32245"/>
                  </a:lnTo>
                  <a:lnTo>
                    <a:pt x="576516" y="32245"/>
                  </a:lnTo>
                  <a:lnTo>
                    <a:pt x="576516" y="24498"/>
                  </a:lnTo>
                  <a:lnTo>
                    <a:pt x="541870" y="24498"/>
                  </a:lnTo>
                  <a:lnTo>
                    <a:pt x="538418" y="16034"/>
                  </a:lnTo>
                  <a:lnTo>
                    <a:pt x="534719" y="12065"/>
                  </a:lnTo>
                  <a:close/>
                </a:path>
                <a:path w="697864" h="114300">
                  <a:moveTo>
                    <a:pt x="576516" y="0"/>
                  </a:moveTo>
                  <a:lnTo>
                    <a:pt x="567588" y="0"/>
                  </a:lnTo>
                  <a:lnTo>
                    <a:pt x="567588" y="24498"/>
                  </a:lnTo>
                  <a:lnTo>
                    <a:pt x="576516" y="24498"/>
                  </a:lnTo>
                  <a:lnTo>
                    <a:pt x="576516" y="0"/>
                  </a:lnTo>
                  <a:close/>
                </a:path>
                <a:path w="697864" h="114300">
                  <a:moveTo>
                    <a:pt x="511327" y="65874"/>
                  </a:moveTo>
                  <a:lnTo>
                    <a:pt x="502399" y="65874"/>
                  </a:lnTo>
                  <a:lnTo>
                    <a:pt x="502399" y="110426"/>
                  </a:lnTo>
                  <a:lnTo>
                    <a:pt x="576516" y="110426"/>
                  </a:lnTo>
                  <a:lnTo>
                    <a:pt x="576516" y="102692"/>
                  </a:lnTo>
                  <a:lnTo>
                    <a:pt x="511327" y="102692"/>
                  </a:lnTo>
                  <a:lnTo>
                    <a:pt x="511327" y="87210"/>
                  </a:lnTo>
                  <a:lnTo>
                    <a:pt x="576516" y="87210"/>
                  </a:lnTo>
                  <a:lnTo>
                    <a:pt x="576516" y="79590"/>
                  </a:lnTo>
                  <a:lnTo>
                    <a:pt x="511327" y="79590"/>
                  </a:lnTo>
                  <a:lnTo>
                    <a:pt x="511327" y="65874"/>
                  </a:lnTo>
                  <a:close/>
                </a:path>
                <a:path w="697864" h="114300">
                  <a:moveTo>
                    <a:pt x="576516" y="87210"/>
                  </a:moveTo>
                  <a:lnTo>
                    <a:pt x="567588" y="87210"/>
                  </a:lnTo>
                  <a:lnTo>
                    <a:pt x="567588" y="102692"/>
                  </a:lnTo>
                  <a:lnTo>
                    <a:pt x="576516" y="102692"/>
                  </a:lnTo>
                  <a:lnTo>
                    <a:pt x="576516" y="87210"/>
                  </a:lnTo>
                  <a:close/>
                </a:path>
                <a:path w="697864" h="114300">
                  <a:moveTo>
                    <a:pt x="576516" y="65874"/>
                  </a:moveTo>
                  <a:lnTo>
                    <a:pt x="567588" y="65874"/>
                  </a:lnTo>
                  <a:lnTo>
                    <a:pt x="567588" y="79590"/>
                  </a:lnTo>
                  <a:lnTo>
                    <a:pt x="576516" y="79590"/>
                  </a:lnTo>
                  <a:lnTo>
                    <a:pt x="576516" y="65874"/>
                  </a:lnTo>
                  <a:close/>
                </a:path>
                <a:path w="697864" h="114300">
                  <a:moveTo>
                    <a:pt x="682815" y="5715"/>
                  </a:moveTo>
                  <a:lnTo>
                    <a:pt x="606513" y="5715"/>
                  </a:lnTo>
                  <a:lnTo>
                    <a:pt x="606513" y="48107"/>
                  </a:lnTo>
                  <a:lnTo>
                    <a:pt x="682815" y="48107"/>
                  </a:lnTo>
                  <a:lnTo>
                    <a:pt x="682815" y="40233"/>
                  </a:lnTo>
                  <a:lnTo>
                    <a:pt x="615569" y="40233"/>
                  </a:lnTo>
                  <a:lnTo>
                    <a:pt x="615569" y="13576"/>
                  </a:lnTo>
                  <a:lnTo>
                    <a:pt x="682815" y="13576"/>
                  </a:lnTo>
                  <a:lnTo>
                    <a:pt x="682815" y="5715"/>
                  </a:lnTo>
                  <a:close/>
                </a:path>
                <a:path w="697864" h="114300">
                  <a:moveTo>
                    <a:pt x="682815" y="13576"/>
                  </a:moveTo>
                  <a:lnTo>
                    <a:pt x="673760" y="13576"/>
                  </a:lnTo>
                  <a:lnTo>
                    <a:pt x="673760" y="40233"/>
                  </a:lnTo>
                  <a:lnTo>
                    <a:pt x="682815" y="40233"/>
                  </a:lnTo>
                  <a:lnTo>
                    <a:pt x="682815" y="13576"/>
                  </a:lnTo>
                  <a:close/>
                </a:path>
                <a:path w="697864" h="114300">
                  <a:moveTo>
                    <a:pt x="649249" y="71843"/>
                  </a:moveTo>
                  <a:lnTo>
                    <a:pt x="640067" y="71843"/>
                  </a:lnTo>
                  <a:lnTo>
                    <a:pt x="640067" y="111696"/>
                  </a:lnTo>
                  <a:lnTo>
                    <a:pt x="649249" y="111696"/>
                  </a:lnTo>
                  <a:lnTo>
                    <a:pt x="649249" y="71843"/>
                  </a:lnTo>
                  <a:close/>
                </a:path>
                <a:path w="697864" h="114300">
                  <a:moveTo>
                    <a:pt x="697776" y="63969"/>
                  </a:moveTo>
                  <a:lnTo>
                    <a:pt x="591540" y="63969"/>
                  </a:lnTo>
                  <a:lnTo>
                    <a:pt x="591540" y="71843"/>
                  </a:lnTo>
                  <a:lnTo>
                    <a:pt x="697776" y="71843"/>
                  </a:lnTo>
                  <a:lnTo>
                    <a:pt x="697776" y="6396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9050" y="6593023"/>
              <a:ext cx="5157020" cy="19410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51406" y="6893314"/>
              <a:ext cx="1429867" cy="17867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78711" y="7295946"/>
              <a:ext cx="5124386" cy="14363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22856" y="7550264"/>
              <a:ext cx="4980241" cy="14331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26708" y="7805061"/>
              <a:ext cx="675005" cy="139700"/>
            </a:xfrm>
            <a:custGeom>
              <a:avLst/>
              <a:gdLst/>
              <a:ahLst/>
              <a:cxnLst/>
              <a:rect l="l" t="t" r="r" b="b"/>
              <a:pathLst>
                <a:path w="675005" h="139700">
                  <a:moveTo>
                    <a:pt x="31711" y="93789"/>
                  </a:moveTo>
                  <a:lnTo>
                    <a:pt x="21145" y="93789"/>
                  </a:lnTo>
                  <a:lnTo>
                    <a:pt x="21145" y="136486"/>
                  </a:lnTo>
                  <a:lnTo>
                    <a:pt x="109689" y="136486"/>
                  </a:lnTo>
                  <a:lnTo>
                    <a:pt x="109689" y="126809"/>
                  </a:lnTo>
                  <a:lnTo>
                    <a:pt x="31711" y="126809"/>
                  </a:lnTo>
                  <a:lnTo>
                    <a:pt x="31711" y="93789"/>
                  </a:lnTo>
                  <a:close/>
                </a:path>
                <a:path w="675005" h="139700">
                  <a:moveTo>
                    <a:pt x="105410" y="0"/>
                  </a:moveTo>
                  <a:lnTo>
                    <a:pt x="94830" y="0"/>
                  </a:lnTo>
                  <a:lnTo>
                    <a:pt x="94830" y="102361"/>
                  </a:lnTo>
                  <a:lnTo>
                    <a:pt x="105410" y="102361"/>
                  </a:lnTo>
                  <a:lnTo>
                    <a:pt x="105410" y="51257"/>
                  </a:lnTo>
                  <a:lnTo>
                    <a:pt x="124396" y="51257"/>
                  </a:lnTo>
                  <a:lnTo>
                    <a:pt x="124396" y="41097"/>
                  </a:lnTo>
                  <a:lnTo>
                    <a:pt x="105410" y="41097"/>
                  </a:lnTo>
                  <a:lnTo>
                    <a:pt x="105410" y="0"/>
                  </a:lnTo>
                  <a:close/>
                </a:path>
                <a:path w="675005" h="139700">
                  <a:moveTo>
                    <a:pt x="64846" y="24917"/>
                  </a:moveTo>
                  <a:lnTo>
                    <a:pt x="54127" y="24917"/>
                  </a:lnTo>
                  <a:lnTo>
                    <a:pt x="52133" y="69989"/>
                  </a:lnTo>
                  <a:lnTo>
                    <a:pt x="44843" y="70142"/>
                  </a:lnTo>
                  <a:lnTo>
                    <a:pt x="0" y="70142"/>
                  </a:lnTo>
                  <a:lnTo>
                    <a:pt x="0" y="79984"/>
                  </a:lnTo>
                  <a:lnTo>
                    <a:pt x="52133" y="79832"/>
                  </a:lnTo>
                  <a:lnTo>
                    <a:pt x="85839" y="77292"/>
                  </a:lnTo>
                  <a:lnTo>
                    <a:pt x="85839" y="69672"/>
                  </a:lnTo>
                  <a:lnTo>
                    <a:pt x="62699" y="69672"/>
                  </a:lnTo>
                  <a:lnTo>
                    <a:pt x="64846" y="24917"/>
                  </a:lnTo>
                  <a:close/>
                </a:path>
                <a:path w="675005" h="139700">
                  <a:moveTo>
                    <a:pt x="26568" y="24917"/>
                  </a:moveTo>
                  <a:lnTo>
                    <a:pt x="15709" y="24917"/>
                  </a:lnTo>
                  <a:lnTo>
                    <a:pt x="17995" y="70142"/>
                  </a:lnTo>
                  <a:lnTo>
                    <a:pt x="28562" y="70142"/>
                  </a:lnTo>
                  <a:lnTo>
                    <a:pt x="26568" y="24917"/>
                  </a:lnTo>
                  <a:close/>
                </a:path>
                <a:path w="675005" h="139700">
                  <a:moveTo>
                    <a:pt x="85839" y="67602"/>
                  </a:moveTo>
                  <a:lnTo>
                    <a:pt x="79273" y="68719"/>
                  </a:lnTo>
                  <a:lnTo>
                    <a:pt x="70561" y="69354"/>
                  </a:lnTo>
                  <a:lnTo>
                    <a:pt x="62699" y="69672"/>
                  </a:lnTo>
                  <a:lnTo>
                    <a:pt x="85839" y="69672"/>
                  </a:lnTo>
                  <a:lnTo>
                    <a:pt x="85839" y="67602"/>
                  </a:lnTo>
                  <a:close/>
                </a:path>
                <a:path w="675005" h="139700">
                  <a:moveTo>
                    <a:pt x="78130" y="9994"/>
                  </a:moveTo>
                  <a:lnTo>
                    <a:pt x="3581" y="9994"/>
                  </a:lnTo>
                  <a:lnTo>
                    <a:pt x="3581" y="19837"/>
                  </a:lnTo>
                  <a:lnTo>
                    <a:pt x="78130" y="19837"/>
                  </a:lnTo>
                  <a:lnTo>
                    <a:pt x="78130" y="9994"/>
                  </a:lnTo>
                  <a:close/>
                </a:path>
                <a:path w="675005" h="139700">
                  <a:moveTo>
                    <a:pt x="199999" y="10312"/>
                  </a:moveTo>
                  <a:lnTo>
                    <a:pt x="136880" y="10312"/>
                  </a:lnTo>
                  <a:lnTo>
                    <a:pt x="136880" y="74434"/>
                  </a:lnTo>
                  <a:lnTo>
                    <a:pt x="141167" y="74448"/>
                  </a:lnTo>
                  <a:lnTo>
                    <a:pt x="162646" y="74295"/>
                  </a:lnTo>
                  <a:lnTo>
                    <a:pt x="207939" y="71317"/>
                  </a:lnTo>
                  <a:lnTo>
                    <a:pt x="215709" y="70142"/>
                  </a:lnTo>
                  <a:lnTo>
                    <a:pt x="215709" y="64592"/>
                  </a:lnTo>
                  <a:lnTo>
                    <a:pt x="147447" y="64592"/>
                  </a:lnTo>
                  <a:lnTo>
                    <a:pt x="147447" y="19989"/>
                  </a:lnTo>
                  <a:lnTo>
                    <a:pt x="199999" y="19989"/>
                  </a:lnTo>
                  <a:lnTo>
                    <a:pt x="199999" y="10312"/>
                  </a:lnTo>
                  <a:close/>
                </a:path>
                <a:path w="675005" h="139700">
                  <a:moveTo>
                    <a:pt x="215709" y="60464"/>
                  </a:moveTo>
                  <a:lnTo>
                    <a:pt x="147447" y="64592"/>
                  </a:lnTo>
                  <a:lnTo>
                    <a:pt x="215709" y="64592"/>
                  </a:lnTo>
                  <a:lnTo>
                    <a:pt x="215709" y="60464"/>
                  </a:lnTo>
                  <a:close/>
                </a:path>
                <a:path w="675005" h="139700">
                  <a:moveTo>
                    <a:pt x="161150" y="90931"/>
                  </a:moveTo>
                  <a:lnTo>
                    <a:pt x="150583" y="90931"/>
                  </a:lnTo>
                  <a:lnTo>
                    <a:pt x="150583" y="136486"/>
                  </a:lnTo>
                  <a:lnTo>
                    <a:pt x="239712" y="136486"/>
                  </a:lnTo>
                  <a:lnTo>
                    <a:pt x="239712" y="126809"/>
                  </a:lnTo>
                  <a:lnTo>
                    <a:pt x="161150" y="126809"/>
                  </a:lnTo>
                  <a:lnTo>
                    <a:pt x="161150" y="90931"/>
                  </a:lnTo>
                  <a:close/>
                </a:path>
                <a:path w="675005" h="139700">
                  <a:moveTo>
                    <a:pt x="235419" y="0"/>
                  </a:moveTo>
                  <a:lnTo>
                    <a:pt x="224853" y="0"/>
                  </a:lnTo>
                  <a:lnTo>
                    <a:pt x="224853" y="101409"/>
                  </a:lnTo>
                  <a:lnTo>
                    <a:pt x="235419" y="101409"/>
                  </a:lnTo>
                  <a:lnTo>
                    <a:pt x="235419" y="49517"/>
                  </a:lnTo>
                  <a:lnTo>
                    <a:pt x="254419" y="49517"/>
                  </a:lnTo>
                  <a:lnTo>
                    <a:pt x="254419" y="39674"/>
                  </a:lnTo>
                  <a:lnTo>
                    <a:pt x="235419" y="39674"/>
                  </a:lnTo>
                  <a:lnTo>
                    <a:pt x="235419" y="0"/>
                  </a:lnTo>
                  <a:close/>
                </a:path>
                <a:path w="675005" h="139700">
                  <a:moveTo>
                    <a:pt x="324167" y="952"/>
                  </a:moveTo>
                  <a:lnTo>
                    <a:pt x="282613" y="952"/>
                  </a:lnTo>
                  <a:lnTo>
                    <a:pt x="282613" y="10159"/>
                  </a:lnTo>
                  <a:lnTo>
                    <a:pt x="324167" y="10159"/>
                  </a:lnTo>
                  <a:lnTo>
                    <a:pt x="324167" y="952"/>
                  </a:lnTo>
                  <a:close/>
                </a:path>
                <a:path w="675005" h="139700">
                  <a:moveTo>
                    <a:pt x="343306" y="20307"/>
                  </a:moveTo>
                  <a:lnTo>
                    <a:pt x="264325" y="20307"/>
                  </a:lnTo>
                  <a:lnTo>
                    <a:pt x="264325" y="29667"/>
                  </a:lnTo>
                  <a:lnTo>
                    <a:pt x="343306" y="29667"/>
                  </a:lnTo>
                  <a:lnTo>
                    <a:pt x="343306" y="20307"/>
                  </a:lnTo>
                  <a:close/>
                </a:path>
                <a:path w="675005" h="139700">
                  <a:moveTo>
                    <a:pt x="368871" y="0"/>
                  </a:moveTo>
                  <a:lnTo>
                    <a:pt x="358292" y="0"/>
                  </a:lnTo>
                  <a:lnTo>
                    <a:pt x="358292" y="79032"/>
                  </a:lnTo>
                  <a:lnTo>
                    <a:pt x="368871" y="79032"/>
                  </a:lnTo>
                  <a:lnTo>
                    <a:pt x="368871" y="45707"/>
                  </a:lnTo>
                  <a:lnTo>
                    <a:pt x="387718" y="45707"/>
                  </a:lnTo>
                  <a:lnTo>
                    <a:pt x="387718" y="36017"/>
                  </a:lnTo>
                  <a:lnTo>
                    <a:pt x="368871" y="36017"/>
                  </a:lnTo>
                  <a:lnTo>
                    <a:pt x="368871" y="0"/>
                  </a:lnTo>
                  <a:close/>
                </a:path>
                <a:path w="675005" h="139700">
                  <a:moveTo>
                    <a:pt x="303885" y="37287"/>
                  </a:moveTo>
                  <a:lnTo>
                    <a:pt x="289961" y="38935"/>
                  </a:lnTo>
                  <a:lnTo>
                    <a:pt x="279387" y="43441"/>
                  </a:lnTo>
                  <a:lnTo>
                    <a:pt x="272670" y="50151"/>
                  </a:lnTo>
                  <a:lnTo>
                    <a:pt x="270319" y="58407"/>
                  </a:lnTo>
                  <a:lnTo>
                    <a:pt x="272668" y="66382"/>
                  </a:lnTo>
                  <a:lnTo>
                    <a:pt x="279369" y="72944"/>
                  </a:lnTo>
                  <a:lnTo>
                    <a:pt x="289902" y="77393"/>
                  </a:lnTo>
                  <a:lnTo>
                    <a:pt x="303745" y="79032"/>
                  </a:lnTo>
                  <a:lnTo>
                    <a:pt x="317758" y="77415"/>
                  </a:lnTo>
                  <a:lnTo>
                    <a:pt x="328268" y="73001"/>
                  </a:lnTo>
                  <a:lnTo>
                    <a:pt x="331467" y="69824"/>
                  </a:lnTo>
                  <a:lnTo>
                    <a:pt x="289598" y="69824"/>
                  </a:lnTo>
                  <a:lnTo>
                    <a:pt x="281749" y="65227"/>
                  </a:lnTo>
                  <a:lnTo>
                    <a:pt x="281749" y="50787"/>
                  </a:lnTo>
                  <a:lnTo>
                    <a:pt x="289598" y="46177"/>
                  </a:lnTo>
                  <a:lnTo>
                    <a:pt x="330930" y="46177"/>
                  </a:lnTo>
                  <a:lnTo>
                    <a:pt x="328395" y="43560"/>
                  </a:lnTo>
                  <a:lnTo>
                    <a:pt x="317941" y="38979"/>
                  </a:lnTo>
                  <a:lnTo>
                    <a:pt x="303885" y="37287"/>
                  </a:lnTo>
                  <a:close/>
                </a:path>
                <a:path w="675005" h="139700">
                  <a:moveTo>
                    <a:pt x="330930" y="46177"/>
                  </a:moveTo>
                  <a:lnTo>
                    <a:pt x="318312" y="46177"/>
                  </a:lnTo>
                  <a:lnTo>
                    <a:pt x="325729" y="51892"/>
                  </a:lnTo>
                  <a:lnTo>
                    <a:pt x="325729" y="65544"/>
                  </a:lnTo>
                  <a:lnTo>
                    <a:pt x="318312" y="69824"/>
                  </a:lnTo>
                  <a:lnTo>
                    <a:pt x="331467" y="69824"/>
                  </a:lnTo>
                  <a:lnTo>
                    <a:pt x="334869" y="66446"/>
                  </a:lnTo>
                  <a:lnTo>
                    <a:pt x="337159" y="58407"/>
                  </a:lnTo>
                  <a:lnTo>
                    <a:pt x="334912" y="50285"/>
                  </a:lnTo>
                  <a:lnTo>
                    <a:pt x="330930" y="46177"/>
                  </a:lnTo>
                  <a:close/>
                </a:path>
                <a:path w="675005" h="139700">
                  <a:moveTo>
                    <a:pt x="294170" y="86969"/>
                  </a:moveTo>
                  <a:lnTo>
                    <a:pt x="283464" y="86969"/>
                  </a:lnTo>
                  <a:lnTo>
                    <a:pt x="283464" y="138074"/>
                  </a:lnTo>
                  <a:lnTo>
                    <a:pt x="368871" y="138074"/>
                  </a:lnTo>
                  <a:lnTo>
                    <a:pt x="368871" y="128549"/>
                  </a:lnTo>
                  <a:lnTo>
                    <a:pt x="294170" y="128549"/>
                  </a:lnTo>
                  <a:lnTo>
                    <a:pt x="294170" y="111721"/>
                  </a:lnTo>
                  <a:lnTo>
                    <a:pt x="368871" y="111721"/>
                  </a:lnTo>
                  <a:lnTo>
                    <a:pt x="368871" y="102361"/>
                  </a:lnTo>
                  <a:lnTo>
                    <a:pt x="294170" y="102361"/>
                  </a:lnTo>
                  <a:lnTo>
                    <a:pt x="294170" y="86969"/>
                  </a:lnTo>
                  <a:close/>
                </a:path>
                <a:path w="675005" h="139700">
                  <a:moveTo>
                    <a:pt x="368871" y="111721"/>
                  </a:moveTo>
                  <a:lnTo>
                    <a:pt x="358292" y="111721"/>
                  </a:lnTo>
                  <a:lnTo>
                    <a:pt x="358292" y="128549"/>
                  </a:lnTo>
                  <a:lnTo>
                    <a:pt x="368871" y="128549"/>
                  </a:lnTo>
                  <a:lnTo>
                    <a:pt x="368871" y="111721"/>
                  </a:lnTo>
                  <a:close/>
                </a:path>
                <a:path w="675005" h="139700">
                  <a:moveTo>
                    <a:pt x="368871" y="86969"/>
                  </a:moveTo>
                  <a:lnTo>
                    <a:pt x="358292" y="86969"/>
                  </a:lnTo>
                  <a:lnTo>
                    <a:pt x="358292" y="102361"/>
                  </a:lnTo>
                  <a:lnTo>
                    <a:pt x="368871" y="102361"/>
                  </a:lnTo>
                  <a:lnTo>
                    <a:pt x="368871" y="86969"/>
                  </a:lnTo>
                  <a:close/>
                </a:path>
                <a:path w="675005" h="139700">
                  <a:moveTo>
                    <a:pt x="414337" y="13322"/>
                  </a:moveTo>
                  <a:lnTo>
                    <a:pt x="403618" y="13322"/>
                  </a:lnTo>
                  <a:lnTo>
                    <a:pt x="403618" y="105384"/>
                  </a:lnTo>
                  <a:lnTo>
                    <a:pt x="407811" y="105398"/>
                  </a:lnTo>
                  <a:lnTo>
                    <a:pt x="428784" y="105245"/>
                  </a:lnTo>
                  <a:lnTo>
                    <a:pt x="474630" y="100887"/>
                  </a:lnTo>
                  <a:lnTo>
                    <a:pt x="482739" y="99352"/>
                  </a:lnTo>
                  <a:lnTo>
                    <a:pt x="482739" y="95224"/>
                  </a:lnTo>
                  <a:lnTo>
                    <a:pt x="414337" y="95224"/>
                  </a:lnTo>
                  <a:lnTo>
                    <a:pt x="414337" y="13322"/>
                  </a:lnTo>
                  <a:close/>
                </a:path>
                <a:path w="675005" h="139700">
                  <a:moveTo>
                    <a:pt x="482739" y="89509"/>
                  </a:moveTo>
                  <a:lnTo>
                    <a:pt x="441045" y="94907"/>
                  </a:lnTo>
                  <a:lnTo>
                    <a:pt x="414337" y="95224"/>
                  </a:lnTo>
                  <a:lnTo>
                    <a:pt x="482739" y="95224"/>
                  </a:lnTo>
                  <a:lnTo>
                    <a:pt x="482739" y="89509"/>
                  </a:lnTo>
                  <a:close/>
                </a:path>
                <a:path w="675005" h="139700">
                  <a:moveTo>
                    <a:pt x="502742" y="0"/>
                  </a:moveTo>
                  <a:lnTo>
                    <a:pt x="492036" y="0"/>
                  </a:lnTo>
                  <a:lnTo>
                    <a:pt x="492036" y="139661"/>
                  </a:lnTo>
                  <a:lnTo>
                    <a:pt x="502742" y="139661"/>
                  </a:lnTo>
                  <a:lnTo>
                    <a:pt x="502742" y="0"/>
                  </a:lnTo>
                  <a:close/>
                </a:path>
                <a:path w="675005" h="139700">
                  <a:moveTo>
                    <a:pt x="593331" y="17132"/>
                  </a:moveTo>
                  <a:lnTo>
                    <a:pt x="531926" y="17132"/>
                  </a:lnTo>
                  <a:lnTo>
                    <a:pt x="531926" y="106806"/>
                  </a:lnTo>
                  <a:lnTo>
                    <a:pt x="535669" y="106822"/>
                  </a:lnTo>
                  <a:lnTo>
                    <a:pt x="544117" y="106810"/>
                  </a:lnTo>
                  <a:lnTo>
                    <a:pt x="591229" y="104727"/>
                  </a:lnTo>
                  <a:lnTo>
                    <a:pt x="607187" y="102527"/>
                  </a:lnTo>
                  <a:lnTo>
                    <a:pt x="607187" y="96964"/>
                  </a:lnTo>
                  <a:lnTo>
                    <a:pt x="542493" y="96964"/>
                  </a:lnTo>
                  <a:lnTo>
                    <a:pt x="542493" y="26974"/>
                  </a:lnTo>
                  <a:lnTo>
                    <a:pt x="593331" y="26974"/>
                  </a:lnTo>
                  <a:lnTo>
                    <a:pt x="593331" y="17132"/>
                  </a:lnTo>
                  <a:close/>
                </a:path>
                <a:path w="675005" h="139700">
                  <a:moveTo>
                    <a:pt x="607187" y="92836"/>
                  </a:moveTo>
                  <a:lnTo>
                    <a:pt x="542493" y="96964"/>
                  </a:lnTo>
                  <a:lnTo>
                    <a:pt x="607187" y="96964"/>
                  </a:lnTo>
                  <a:lnTo>
                    <a:pt x="607187" y="92836"/>
                  </a:lnTo>
                  <a:close/>
                </a:path>
                <a:path w="675005" h="139700">
                  <a:moveTo>
                    <a:pt x="627037" y="0"/>
                  </a:moveTo>
                  <a:lnTo>
                    <a:pt x="616331" y="0"/>
                  </a:lnTo>
                  <a:lnTo>
                    <a:pt x="616331" y="139661"/>
                  </a:lnTo>
                  <a:lnTo>
                    <a:pt x="627037" y="139661"/>
                  </a:lnTo>
                  <a:lnTo>
                    <a:pt x="627037" y="66967"/>
                  </a:lnTo>
                  <a:lnTo>
                    <a:pt x="647319" y="66967"/>
                  </a:lnTo>
                  <a:lnTo>
                    <a:pt x="647319" y="56819"/>
                  </a:lnTo>
                  <a:lnTo>
                    <a:pt x="627037" y="56819"/>
                  </a:lnTo>
                  <a:lnTo>
                    <a:pt x="627037" y="0"/>
                  </a:lnTo>
                  <a:close/>
                </a:path>
                <a:path w="675005" h="139700">
                  <a:moveTo>
                    <a:pt x="674509" y="117436"/>
                  </a:moveTo>
                  <a:lnTo>
                    <a:pt x="658507" y="117436"/>
                  </a:lnTo>
                  <a:lnTo>
                    <a:pt x="658507" y="134581"/>
                  </a:lnTo>
                  <a:lnTo>
                    <a:pt x="674509" y="134581"/>
                  </a:lnTo>
                  <a:lnTo>
                    <a:pt x="674509" y="11743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43571" y="8367757"/>
              <a:ext cx="5162492" cy="17964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5567" y="8660812"/>
              <a:ext cx="2393911" cy="17868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78711" y="9063926"/>
              <a:ext cx="5115382" cy="14315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23428" y="9314586"/>
              <a:ext cx="4232211" cy="15013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57110" y="2539872"/>
              <a:ext cx="374015" cy="6173470"/>
            </a:xfrm>
            <a:custGeom>
              <a:avLst/>
              <a:gdLst/>
              <a:ahLst/>
              <a:cxnLst/>
              <a:rect l="l" t="t" r="r" b="b"/>
              <a:pathLst>
                <a:path w="374015" h="6173470">
                  <a:moveTo>
                    <a:pt x="108038" y="5873915"/>
                  </a:moveTo>
                  <a:lnTo>
                    <a:pt x="68935" y="5873915"/>
                  </a:lnTo>
                  <a:lnTo>
                    <a:pt x="67411" y="5883973"/>
                  </a:lnTo>
                  <a:lnTo>
                    <a:pt x="63461" y="5893333"/>
                  </a:lnTo>
                  <a:lnTo>
                    <a:pt x="32473" y="5918060"/>
                  </a:lnTo>
                  <a:lnTo>
                    <a:pt x="9956" y="5921438"/>
                  </a:lnTo>
                  <a:lnTo>
                    <a:pt x="9956" y="5966003"/>
                  </a:lnTo>
                  <a:lnTo>
                    <a:pt x="62306" y="5966003"/>
                  </a:lnTo>
                  <a:lnTo>
                    <a:pt x="61976" y="6157201"/>
                  </a:lnTo>
                  <a:lnTo>
                    <a:pt x="108038" y="6157201"/>
                  </a:lnTo>
                  <a:lnTo>
                    <a:pt x="108038" y="5873915"/>
                  </a:lnTo>
                  <a:close/>
                </a:path>
                <a:path w="374015" h="6173470">
                  <a:moveTo>
                    <a:pt x="181356" y="4254030"/>
                  </a:moveTo>
                  <a:lnTo>
                    <a:pt x="181216" y="4248416"/>
                  </a:lnTo>
                  <a:lnTo>
                    <a:pt x="180378" y="4213911"/>
                  </a:lnTo>
                  <a:lnTo>
                    <a:pt x="175298" y="4180624"/>
                  </a:lnTo>
                  <a:lnTo>
                    <a:pt x="164922" y="4153738"/>
                  </a:lnTo>
                  <a:lnTo>
                    <a:pt x="163626" y="4150398"/>
                  </a:lnTo>
                  <a:lnTo>
                    <a:pt x="144856" y="4126623"/>
                  </a:lnTo>
                  <a:lnTo>
                    <a:pt x="130568" y="4117886"/>
                  </a:lnTo>
                  <a:lnTo>
                    <a:pt x="130568" y="4200525"/>
                  </a:lnTo>
                  <a:lnTo>
                    <a:pt x="127558" y="4219981"/>
                  </a:lnTo>
                  <a:lnTo>
                    <a:pt x="119176" y="4235107"/>
                  </a:lnTo>
                  <a:lnTo>
                    <a:pt x="106387" y="4244924"/>
                  </a:lnTo>
                  <a:lnTo>
                    <a:pt x="90144" y="4248416"/>
                  </a:lnTo>
                  <a:lnTo>
                    <a:pt x="73571" y="4244924"/>
                  </a:lnTo>
                  <a:lnTo>
                    <a:pt x="60693" y="4235107"/>
                  </a:lnTo>
                  <a:lnTo>
                    <a:pt x="52349" y="4219981"/>
                  </a:lnTo>
                  <a:lnTo>
                    <a:pt x="49377" y="4200525"/>
                  </a:lnTo>
                  <a:lnTo>
                    <a:pt x="52349" y="4180789"/>
                  </a:lnTo>
                  <a:lnTo>
                    <a:pt x="60693" y="4166082"/>
                  </a:lnTo>
                  <a:lnTo>
                    <a:pt x="73571" y="4156913"/>
                  </a:lnTo>
                  <a:lnTo>
                    <a:pt x="90144" y="4153738"/>
                  </a:lnTo>
                  <a:lnTo>
                    <a:pt x="106387" y="4156913"/>
                  </a:lnTo>
                  <a:lnTo>
                    <a:pt x="119176" y="4166082"/>
                  </a:lnTo>
                  <a:lnTo>
                    <a:pt x="127558" y="4180789"/>
                  </a:lnTo>
                  <a:lnTo>
                    <a:pt x="130568" y="4200525"/>
                  </a:lnTo>
                  <a:lnTo>
                    <a:pt x="130568" y="4117886"/>
                  </a:lnTo>
                  <a:lnTo>
                    <a:pt x="119430" y="4111066"/>
                  </a:lnTo>
                  <a:lnTo>
                    <a:pt x="87820" y="4105478"/>
                  </a:lnTo>
                  <a:lnTo>
                    <a:pt x="53733" y="4112666"/>
                  </a:lnTo>
                  <a:lnTo>
                    <a:pt x="26885" y="4132567"/>
                  </a:lnTo>
                  <a:lnTo>
                    <a:pt x="9296" y="4162679"/>
                  </a:lnTo>
                  <a:lnTo>
                    <a:pt x="2984" y="4200525"/>
                  </a:lnTo>
                  <a:lnTo>
                    <a:pt x="8763" y="4237825"/>
                  </a:lnTo>
                  <a:lnTo>
                    <a:pt x="24892" y="4268127"/>
                  </a:lnTo>
                  <a:lnTo>
                    <a:pt x="49542" y="4288498"/>
                  </a:lnTo>
                  <a:lnTo>
                    <a:pt x="80860" y="4295940"/>
                  </a:lnTo>
                  <a:lnTo>
                    <a:pt x="98856" y="4294035"/>
                  </a:lnTo>
                  <a:lnTo>
                    <a:pt x="113792" y="4288993"/>
                  </a:lnTo>
                  <a:lnTo>
                    <a:pt x="125920" y="4281792"/>
                  </a:lnTo>
                  <a:lnTo>
                    <a:pt x="135534" y="4273461"/>
                  </a:lnTo>
                  <a:lnTo>
                    <a:pt x="135280" y="4281792"/>
                  </a:lnTo>
                  <a:lnTo>
                    <a:pt x="122707" y="4327093"/>
                  </a:lnTo>
                  <a:lnTo>
                    <a:pt x="86499" y="4350093"/>
                  </a:lnTo>
                  <a:lnTo>
                    <a:pt x="70065" y="4346714"/>
                  </a:lnTo>
                  <a:lnTo>
                    <a:pt x="57912" y="4337939"/>
                  </a:lnTo>
                  <a:lnTo>
                    <a:pt x="49860" y="4325848"/>
                  </a:lnTo>
                  <a:lnTo>
                    <a:pt x="45732" y="4312513"/>
                  </a:lnTo>
                  <a:lnTo>
                    <a:pt x="3987" y="4312513"/>
                  </a:lnTo>
                  <a:lnTo>
                    <a:pt x="11836" y="4343349"/>
                  </a:lnTo>
                  <a:lnTo>
                    <a:pt x="29298" y="4369841"/>
                  </a:lnTo>
                  <a:lnTo>
                    <a:pt x="54635" y="4388409"/>
                  </a:lnTo>
                  <a:lnTo>
                    <a:pt x="86169" y="4395394"/>
                  </a:lnTo>
                  <a:lnTo>
                    <a:pt x="115189" y="4390301"/>
                  </a:lnTo>
                  <a:lnTo>
                    <a:pt x="158813" y="4353598"/>
                  </a:lnTo>
                  <a:lnTo>
                    <a:pt x="178473" y="4293463"/>
                  </a:lnTo>
                  <a:lnTo>
                    <a:pt x="179933" y="4273461"/>
                  </a:lnTo>
                  <a:lnTo>
                    <a:pt x="181356" y="4254030"/>
                  </a:lnTo>
                  <a:close/>
                </a:path>
                <a:path w="374015" h="6173470">
                  <a:moveTo>
                    <a:pt x="186232" y="208140"/>
                  </a:moveTo>
                  <a:lnTo>
                    <a:pt x="175717" y="168960"/>
                  </a:lnTo>
                  <a:lnTo>
                    <a:pt x="146799" y="138887"/>
                  </a:lnTo>
                  <a:lnTo>
                    <a:pt x="160020" y="126542"/>
                  </a:lnTo>
                  <a:lnTo>
                    <a:pt x="167474" y="115684"/>
                  </a:lnTo>
                  <a:lnTo>
                    <a:pt x="170040" y="111950"/>
                  </a:lnTo>
                  <a:lnTo>
                    <a:pt x="176390" y="95631"/>
                  </a:lnTo>
                  <a:lnTo>
                    <a:pt x="172300" y="49733"/>
                  </a:lnTo>
                  <a:lnTo>
                    <a:pt x="138518" y="13754"/>
                  </a:lnTo>
                  <a:lnTo>
                    <a:pt x="138518" y="205930"/>
                  </a:lnTo>
                  <a:lnTo>
                    <a:pt x="135432" y="221310"/>
                  </a:lnTo>
                  <a:lnTo>
                    <a:pt x="126504" y="233565"/>
                  </a:lnTo>
                  <a:lnTo>
                    <a:pt x="112242" y="241681"/>
                  </a:lnTo>
                  <a:lnTo>
                    <a:pt x="93116" y="244614"/>
                  </a:lnTo>
                  <a:lnTo>
                    <a:pt x="74155" y="241681"/>
                  </a:lnTo>
                  <a:lnTo>
                    <a:pt x="60236" y="233565"/>
                  </a:lnTo>
                  <a:lnTo>
                    <a:pt x="51650" y="221310"/>
                  </a:lnTo>
                  <a:lnTo>
                    <a:pt x="48717" y="205930"/>
                  </a:lnTo>
                  <a:lnTo>
                    <a:pt x="51650" y="189839"/>
                  </a:lnTo>
                  <a:lnTo>
                    <a:pt x="60236" y="177393"/>
                  </a:lnTo>
                  <a:lnTo>
                    <a:pt x="74155" y="169367"/>
                  </a:lnTo>
                  <a:lnTo>
                    <a:pt x="93116" y="166522"/>
                  </a:lnTo>
                  <a:lnTo>
                    <a:pt x="112242" y="169367"/>
                  </a:lnTo>
                  <a:lnTo>
                    <a:pt x="126504" y="177393"/>
                  </a:lnTo>
                  <a:lnTo>
                    <a:pt x="135432" y="189839"/>
                  </a:lnTo>
                  <a:lnTo>
                    <a:pt x="138518" y="205930"/>
                  </a:lnTo>
                  <a:lnTo>
                    <a:pt x="138518" y="13754"/>
                  </a:lnTo>
                  <a:lnTo>
                    <a:pt x="131229" y="9220"/>
                  </a:lnTo>
                  <a:lnTo>
                    <a:pt x="131229" y="82892"/>
                  </a:lnTo>
                  <a:lnTo>
                    <a:pt x="128778" y="95796"/>
                  </a:lnTo>
                  <a:lnTo>
                    <a:pt x="121500" y="106197"/>
                  </a:lnTo>
                  <a:lnTo>
                    <a:pt x="109562" y="113157"/>
                  </a:lnTo>
                  <a:lnTo>
                    <a:pt x="93116" y="115684"/>
                  </a:lnTo>
                  <a:lnTo>
                    <a:pt x="76365" y="113157"/>
                  </a:lnTo>
                  <a:lnTo>
                    <a:pt x="64706" y="106197"/>
                  </a:lnTo>
                  <a:lnTo>
                    <a:pt x="57899" y="95796"/>
                  </a:lnTo>
                  <a:lnTo>
                    <a:pt x="55676" y="82892"/>
                  </a:lnTo>
                  <a:lnTo>
                    <a:pt x="57899" y="69634"/>
                  </a:lnTo>
                  <a:lnTo>
                    <a:pt x="64706" y="59131"/>
                  </a:lnTo>
                  <a:lnTo>
                    <a:pt x="76365" y="52222"/>
                  </a:lnTo>
                  <a:lnTo>
                    <a:pt x="93116" y="49733"/>
                  </a:lnTo>
                  <a:lnTo>
                    <a:pt x="109562" y="52120"/>
                  </a:lnTo>
                  <a:lnTo>
                    <a:pt x="121500" y="58864"/>
                  </a:lnTo>
                  <a:lnTo>
                    <a:pt x="128778" y="69329"/>
                  </a:lnTo>
                  <a:lnTo>
                    <a:pt x="131229" y="82892"/>
                  </a:lnTo>
                  <a:lnTo>
                    <a:pt x="131229" y="9220"/>
                  </a:lnTo>
                  <a:lnTo>
                    <a:pt x="126466" y="6248"/>
                  </a:lnTo>
                  <a:lnTo>
                    <a:pt x="93116" y="0"/>
                  </a:lnTo>
                  <a:lnTo>
                    <a:pt x="60210" y="6248"/>
                  </a:lnTo>
                  <a:lnTo>
                    <a:pt x="33350" y="23164"/>
                  </a:lnTo>
                  <a:lnTo>
                    <a:pt x="15252" y="48031"/>
                  </a:lnTo>
                  <a:lnTo>
                    <a:pt x="8610" y="78105"/>
                  </a:lnTo>
                  <a:lnTo>
                    <a:pt x="10782" y="95631"/>
                  </a:lnTo>
                  <a:lnTo>
                    <a:pt x="17030" y="111950"/>
                  </a:lnTo>
                  <a:lnTo>
                    <a:pt x="26936" y="126542"/>
                  </a:lnTo>
                  <a:lnTo>
                    <a:pt x="40093" y="138887"/>
                  </a:lnTo>
                  <a:lnTo>
                    <a:pt x="23215" y="152666"/>
                  </a:lnTo>
                  <a:lnTo>
                    <a:pt x="10604" y="168960"/>
                  </a:lnTo>
                  <a:lnTo>
                    <a:pt x="2730" y="187540"/>
                  </a:lnTo>
                  <a:lnTo>
                    <a:pt x="0" y="208140"/>
                  </a:lnTo>
                  <a:lnTo>
                    <a:pt x="7327" y="241388"/>
                  </a:lnTo>
                  <a:lnTo>
                    <a:pt x="27305" y="268566"/>
                  </a:lnTo>
                  <a:lnTo>
                    <a:pt x="56908" y="286893"/>
                  </a:lnTo>
                  <a:lnTo>
                    <a:pt x="93116" y="293611"/>
                  </a:lnTo>
                  <a:lnTo>
                    <a:pt x="129476" y="286893"/>
                  </a:lnTo>
                  <a:lnTo>
                    <a:pt x="159067" y="268566"/>
                  </a:lnTo>
                  <a:lnTo>
                    <a:pt x="176593" y="244614"/>
                  </a:lnTo>
                  <a:lnTo>
                    <a:pt x="178955" y="241388"/>
                  </a:lnTo>
                  <a:lnTo>
                    <a:pt x="186232" y="208140"/>
                  </a:lnTo>
                  <a:close/>
                </a:path>
                <a:path w="374015" h="6173470">
                  <a:moveTo>
                    <a:pt x="280073" y="4341241"/>
                  </a:moveTo>
                  <a:lnTo>
                    <a:pt x="218770" y="4341241"/>
                  </a:lnTo>
                  <a:lnTo>
                    <a:pt x="218770" y="4409021"/>
                  </a:lnTo>
                  <a:lnTo>
                    <a:pt x="280073" y="4409021"/>
                  </a:lnTo>
                  <a:lnTo>
                    <a:pt x="280073" y="4341241"/>
                  </a:lnTo>
                  <a:close/>
                </a:path>
                <a:path w="374015" h="6173470">
                  <a:moveTo>
                    <a:pt x="281393" y="237248"/>
                  </a:moveTo>
                  <a:lnTo>
                    <a:pt x="220091" y="237248"/>
                  </a:lnTo>
                  <a:lnTo>
                    <a:pt x="220091" y="305028"/>
                  </a:lnTo>
                  <a:lnTo>
                    <a:pt x="281393" y="305028"/>
                  </a:lnTo>
                  <a:lnTo>
                    <a:pt x="281393" y="237248"/>
                  </a:lnTo>
                  <a:close/>
                </a:path>
                <a:path w="374015" h="6173470">
                  <a:moveTo>
                    <a:pt x="307225" y="6013894"/>
                  </a:moveTo>
                  <a:lnTo>
                    <a:pt x="301205" y="5955639"/>
                  </a:lnTo>
                  <a:lnTo>
                    <a:pt x="286308" y="5917374"/>
                  </a:lnTo>
                  <a:lnTo>
                    <a:pt x="283489" y="5910097"/>
                  </a:lnTo>
                  <a:lnTo>
                    <a:pt x="259168" y="5885218"/>
                  </a:lnTo>
                  <a:lnTo>
                    <a:pt x="259168" y="6013894"/>
                  </a:lnTo>
                  <a:lnTo>
                    <a:pt x="256324" y="6053252"/>
                  </a:lnTo>
                  <a:lnTo>
                    <a:pt x="247904" y="6084532"/>
                  </a:lnTo>
                  <a:lnTo>
                    <a:pt x="233997" y="6105169"/>
                  </a:lnTo>
                  <a:lnTo>
                    <a:pt x="214769" y="6112624"/>
                  </a:lnTo>
                  <a:lnTo>
                    <a:pt x="195300" y="6105169"/>
                  </a:lnTo>
                  <a:lnTo>
                    <a:pt x="181546" y="6084532"/>
                  </a:lnTo>
                  <a:lnTo>
                    <a:pt x="173393" y="6053252"/>
                  </a:lnTo>
                  <a:lnTo>
                    <a:pt x="170700" y="6013894"/>
                  </a:lnTo>
                  <a:lnTo>
                    <a:pt x="173393" y="5975502"/>
                  </a:lnTo>
                  <a:lnTo>
                    <a:pt x="181546" y="5944908"/>
                  </a:lnTo>
                  <a:lnTo>
                    <a:pt x="195300" y="5924677"/>
                  </a:lnTo>
                  <a:lnTo>
                    <a:pt x="214769" y="5917374"/>
                  </a:lnTo>
                  <a:lnTo>
                    <a:pt x="233997" y="5924677"/>
                  </a:lnTo>
                  <a:lnTo>
                    <a:pt x="247904" y="5944908"/>
                  </a:lnTo>
                  <a:lnTo>
                    <a:pt x="256324" y="5975502"/>
                  </a:lnTo>
                  <a:lnTo>
                    <a:pt x="259168" y="6013894"/>
                  </a:lnTo>
                  <a:lnTo>
                    <a:pt x="259168" y="5885218"/>
                  </a:lnTo>
                  <a:lnTo>
                    <a:pt x="254520" y="5880455"/>
                  </a:lnTo>
                  <a:lnTo>
                    <a:pt x="214769" y="5869864"/>
                  </a:lnTo>
                  <a:lnTo>
                    <a:pt x="175501" y="5880455"/>
                  </a:lnTo>
                  <a:lnTo>
                    <a:pt x="146964" y="5910097"/>
                  </a:lnTo>
                  <a:lnTo>
                    <a:pt x="129540" y="5955639"/>
                  </a:lnTo>
                  <a:lnTo>
                    <a:pt x="123647" y="6013894"/>
                  </a:lnTo>
                  <a:lnTo>
                    <a:pt x="129540" y="6072898"/>
                  </a:lnTo>
                  <a:lnTo>
                    <a:pt x="146964" y="6119025"/>
                  </a:lnTo>
                  <a:lnTo>
                    <a:pt x="175501" y="6149048"/>
                  </a:lnTo>
                  <a:lnTo>
                    <a:pt x="214769" y="6159779"/>
                  </a:lnTo>
                  <a:lnTo>
                    <a:pt x="254520" y="6149048"/>
                  </a:lnTo>
                  <a:lnTo>
                    <a:pt x="283489" y="6119025"/>
                  </a:lnTo>
                  <a:lnTo>
                    <a:pt x="285940" y="6112624"/>
                  </a:lnTo>
                  <a:lnTo>
                    <a:pt x="301205" y="6072898"/>
                  </a:lnTo>
                  <a:lnTo>
                    <a:pt x="307225" y="6013894"/>
                  </a:lnTo>
                  <a:close/>
                </a:path>
                <a:path w="374015" h="6173470">
                  <a:moveTo>
                    <a:pt x="373545" y="6105258"/>
                  </a:moveTo>
                  <a:lnTo>
                    <a:pt x="312242" y="6105258"/>
                  </a:lnTo>
                  <a:lnTo>
                    <a:pt x="312242" y="6173038"/>
                  </a:lnTo>
                  <a:lnTo>
                    <a:pt x="373545" y="6173038"/>
                  </a:lnTo>
                  <a:lnTo>
                    <a:pt x="373545" y="6105258"/>
                  </a:lnTo>
                  <a:close/>
                </a:path>
              </a:pathLst>
            </a:custGeom>
            <a:solidFill>
              <a:srgbClr val="4895C8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1" name="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545139" y="1046162"/>
            <a:ext cx="2402370" cy="249174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686155" y="390956"/>
            <a:ext cx="6154420" cy="1971675"/>
            <a:chOff x="686155" y="390956"/>
            <a:chExt cx="6154420" cy="1971675"/>
          </a:xfrm>
        </p:grpSpPr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6155" y="1046162"/>
              <a:ext cx="2386799" cy="24917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0000" y="1080008"/>
              <a:ext cx="6119990" cy="10800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167909" y="485912"/>
              <a:ext cx="1224280" cy="1224280"/>
            </a:xfrm>
            <a:custGeom>
              <a:avLst/>
              <a:gdLst/>
              <a:ahLst/>
              <a:cxnLst/>
              <a:rect l="l" t="t" r="r" b="b"/>
              <a:pathLst>
                <a:path w="1224279" h="1224280">
                  <a:moveTo>
                    <a:pt x="612089" y="0"/>
                  </a:moveTo>
                  <a:lnTo>
                    <a:pt x="564254" y="1841"/>
                  </a:lnTo>
                  <a:lnTo>
                    <a:pt x="517427" y="7275"/>
                  </a:lnTo>
                  <a:lnTo>
                    <a:pt x="471742" y="16165"/>
                  </a:lnTo>
                  <a:lnTo>
                    <a:pt x="427336" y="28376"/>
                  </a:lnTo>
                  <a:lnTo>
                    <a:pt x="384346" y="43770"/>
                  </a:lnTo>
                  <a:lnTo>
                    <a:pt x="342907" y="62213"/>
                  </a:lnTo>
                  <a:lnTo>
                    <a:pt x="303155" y="83567"/>
                  </a:lnTo>
                  <a:lnTo>
                    <a:pt x="265227" y="107698"/>
                  </a:lnTo>
                  <a:lnTo>
                    <a:pt x="229258" y="134468"/>
                  </a:lnTo>
                  <a:lnTo>
                    <a:pt x="195384" y="163742"/>
                  </a:lnTo>
                  <a:lnTo>
                    <a:pt x="163742" y="195384"/>
                  </a:lnTo>
                  <a:lnTo>
                    <a:pt x="134468" y="229258"/>
                  </a:lnTo>
                  <a:lnTo>
                    <a:pt x="107698" y="265227"/>
                  </a:lnTo>
                  <a:lnTo>
                    <a:pt x="83567" y="303155"/>
                  </a:lnTo>
                  <a:lnTo>
                    <a:pt x="62213" y="342907"/>
                  </a:lnTo>
                  <a:lnTo>
                    <a:pt x="43770" y="384346"/>
                  </a:lnTo>
                  <a:lnTo>
                    <a:pt x="28376" y="427336"/>
                  </a:lnTo>
                  <a:lnTo>
                    <a:pt x="16165" y="471742"/>
                  </a:lnTo>
                  <a:lnTo>
                    <a:pt x="7275" y="517427"/>
                  </a:lnTo>
                  <a:lnTo>
                    <a:pt x="1841" y="564254"/>
                  </a:lnTo>
                  <a:lnTo>
                    <a:pt x="0" y="612089"/>
                  </a:lnTo>
                  <a:lnTo>
                    <a:pt x="1841" y="659923"/>
                  </a:lnTo>
                  <a:lnTo>
                    <a:pt x="7275" y="706751"/>
                  </a:lnTo>
                  <a:lnTo>
                    <a:pt x="16165" y="752435"/>
                  </a:lnTo>
                  <a:lnTo>
                    <a:pt x="28376" y="796841"/>
                  </a:lnTo>
                  <a:lnTo>
                    <a:pt x="43770" y="839831"/>
                  </a:lnTo>
                  <a:lnTo>
                    <a:pt x="62213" y="881270"/>
                  </a:lnTo>
                  <a:lnTo>
                    <a:pt x="83567" y="921022"/>
                  </a:lnTo>
                  <a:lnTo>
                    <a:pt x="107698" y="958951"/>
                  </a:lnTo>
                  <a:lnTo>
                    <a:pt x="134468" y="994920"/>
                  </a:lnTo>
                  <a:lnTo>
                    <a:pt x="163742" y="1028793"/>
                  </a:lnTo>
                  <a:lnTo>
                    <a:pt x="195384" y="1060435"/>
                  </a:lnTo>
                  <a:lnTo>
                    <a:pt x="229258" y="1089709"/>
                  </a:lnTo>
                  <a:lnTo>
                    <a:pt x="265227" y="1116479"/>
                  </a:lnTo>
                  <a:lnTo>
                    <a:pt x="303155" y="1140610"/>
                  </a:lnTo>
                  <a:lnTo>
                    <a:pt x="342907" y="1161965"/>
                  </a:lnTo>
                  <a:lnTo>
                    <a:pt x="384346" y="1180407"/>
                  </a:lnTo>
                  <a:lnTo>
                    <a:pt x="427336" y="1195802"/>
                  </a:lnTo>
                  <a:lnTo>
                    <a:pt x="471742" y="1208012"/>
                  </a:lnTo>
                  <a:lnTo>
                    <a:pt x="517427" y="1216902"/>
                  </a:lnTo>
                  <a:lnTo>
                    <a:pt x="564254" y="1222336"/>
                  </a:lnTo>
                  <a:lnTo>
                    <a:pt x="612089" y="1224178"/>
                  </a:lnTo>
                  <a:lnTo>
                    <a:pt x="659923" y="1222336"/>
                  </a:lnTo>
                  <a:lnTo>
                    <a:pt x="706751" y="1216902"/>
                  </a:lnTo>
                  <a:lnTo>
                    <a:pt x="752435" y="1208012"/>
                  </a:lnTo>
                  <a:lnTo>
                    <a:pt x="796841" y="1195802"/>
                  </a:lnTo>
                  <a:lnTo>
                    <a:pt x="839831" y="1180407"/>
                  </a:lnTo>
                  <a:lnTo>
                    <a:pt x="881270" y="1161965"/>
                  </a:lnTo>
                  <a:lnTo>
                    <a:pt x="921022" y="1140610"/>
                  </a:lnTo>
                  <a:lnTo>
                    <a:pt x="958951" y="1116479"/>
                  </a:lnTo>
                  <a:lnTo>
                    <a:pt x="994920" y="1089709"/>
                  </a:lnTo>
                  <a:lnTo>
                    <a:pt x="1028793" y="1060435"/>
                  </a:lnTo>
                  <a:lnTo>
                    <a:pt x="1060435" y="1028793"/>
                  </a:lnTo>
                  <a:lnTo>
                    <a:pt x="1089709" y="994920"/>
                  </a:lnTo>
                  <a:lnTo>
                    <a:pt x="1116479" y="958951"/>
                  </a:lnTo>
                  <a:lnTo>
                    <a:pt x="1140610" y="921022"/>
                  </a:lnTo>
                  <a:lnTo>
                    <a:pt x="1161965" y="881270"/>
                  </a:lnTo>
                  <a:lnTo>
                    <a:pt x="1180407" y="839831"/>
                  </a:lnTo>
                  <a:lnTo>
                    <a:pt x="1195802" y="796841"/>
                  </a:lnTo>
                  <a:lnTo>
                    <a:pt x="1208012" y="752435"/>
                  </a:lnTo>
                  <a:lnTo>
                    <a:pt x="1216902" y="706751"/>
                  </a:lnTo>
                  <a:lnTo>
                    <a:pt x="1222336" y="659923"/>
                  </a:lnTo>
                  <a:lnTo>
                    <a:pt x="1224178" y="612089"/>
                  </a:lnTo>
                  <a:lnTo>
                    <a:pt x="1222336" y="564254"/>
                  </a:lnTo>
                  <a:lnTo>
                    <a:pt x="1216902" y="517427"/>
                  </a:lnTo>
                  <a:lnTo>
                    <a:pt x="1208012" y="471742"/>
                  </a:lnTo>
                  <a:lnTo>
                    <a:pt x="1195802" y="427336"/>
                  </a:lnTo>
                  <a:lnTo>
                    <a:pt x="1180407" y="384346"/>
                  </a:lnTo>
                  <a:lnTo>
                    <a:pt x="1161965" y="342907"/>
                  </a:lnTo>
                  <a:lnTo>
                    <a:pt x="1140610" y="303155"/>
                  </a:lnTo>
                  <a:lnTo>
                    <a:pt x="1116479" y="265227"/>
                  </a:lnTo>
                  <a:lnTo>
                    <a:pt x="1089709" y="229258"/>
                  </a:lnTo>
                  <a:lnTo>
                    <a:pt x="1060435" y="195384"/>
                  </a:lnTo>
                  <a:lnTo>
                    <a:pt x="1028793" y="163742"/>
                  </a:lnTo>
                  <a:lnTo>
                    <a:pt x="994920" y="134468"/>
                  </a:lnTo>
                  <a:lnTo>
                    <a:pt x="958951" y="107698"/>
                  </a:lnTo>
                  <a:lnTo>
                    <a:pt x="921022" y="83567"/>
                  </a:lnTo>
                  <a:lnTo>
                    <a:pt x="881270" y="62213"/>
                  </a:lnTo>
                  <a:lnTo>
                    <a:pt x="839831" y="43770"/>
                  </a:lnTo>
                  <a:lnTo>
                    <a:pt x="796841" y="28376"/>
                  </a:lnTo>
                  <a:lnTo>
                    <a:pt x="752435" y="16165"/>
                  </a:lnTo>
                  <a:lnTo>
                    <a:pt x="706751" y="7275"/>
                  </a:lnTo>
                  <a:lnTo>
                    <a:pt x="659923" y="1841"/>
                  </a:lnTo>
                  <a:lnTo>
                    <a:pt x="612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72955" y="390956"/>
              <a:ext cx="1472183" cy="68905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72955" y="1295336"/>
              <a:ext cx="1472183" cy="5678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59579" y="1188008"/>
              <a:ext cx="185559" cy="10732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72955" y="1188008"/>
              <a:ext cx="127457" cy="10732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85513" y="1080008"/>
              <a:ext cx="159626" cy="1080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72955" y="1080008"/>
              <a:ext cx="101523" cy="1080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67900" y="485914"/>
              <a:ext cx="1224191" cy="122417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13999" y="432003"/>
              <a:ext cx="1332001" cy="133200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19999" y="1345716"/>
              <a:ext cx="1304147" cy="1016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10-13 비위면직자등의 취업제한제도 안내문.indd</dc:title>
  <dcterms:created xsi:type="dcterms:W3CDTF">2023-09-04T08:49:27Z</dcterms:created>
  <dcterms:modified xsi:type="dcterms:W3CDTF">2023-09-04T08:49:27Z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2016-10-13T00:00:00Z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2023-09-04T00:00:00Z</vt:filetime>
  </property>
</Properties>
</file>